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5143500" cx="6858000"/>
  <p:notesSz cx="6858000" cy="9144000"/>
  <p:embeddedFontLst>
    <p:embeddedFont>
      <p:font typeface="Raleway"/>
      <p:regular r:id="rId8"/>
      <p:bold r:id="rId9"/>
      <p:italic r:id="rId10"/>
      <p:boldItalic r:id="rId11"/>
    </p:embeddedFont>
    <p:embeddedFont>
      <p:font typeface="Playfair Display"/>
      <p:regular r:id="rId12"/>
      <p:bold r:id="rId13"/>
      <p:italic r:id="rId14"/>
      <p:boldItalic r:id="rId15"/>
    </p:embeddedFont>
    <p:embeddedFont>
      <p:font typeface="Bellota Tex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16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20" roundtripDataSignature="AMtx7mgQ6WZ4EqhMM61/555TwiYjMYWO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font" Target="fonts/Raleway-boldItalic.fntdata"/><Relationship Id="rId10" Type="http://schemas.openxmlformats.org/officeDocument/2006/relationships/font" Target="fonts/Raleway-italic.fntdata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bold.fntdata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7" Type="http://schemas.openxmlformats.org/officeDocument/2006/relationships/font" Target="fonts/BellotaText-bold.fntdata"/><Relationship Id="rId16" Type="http://schemas.openxmlformats.org/officeDocument/2006/relationships/font" Target="fonts/BellotaTex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ellotaText-boldItalic.fntdata"/><Relationship Id="rId6" Type="http://schemas.openxmlformats.org/officeDocument/2006/relationships/slide" Target="slides/slide1.xml"/><Relationship Id="rId18" Type="http://schemas.openxmlformats.org/officeDocument/2006/relationships/font" Target="fonts/BellotaText-italic.fntdata"/><Relationship Id="rId7" Type="http://schemas.openxmlformats.org/officeDocument/2006/relationships/slide" Target="slides/slide2.xml"/><Relationship Id="rId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"/>
          <p:cNvSpPr txBox="1"/>
          <p:nvPr>
            <p:ph type="ctrTitle"/>
          </p:nvPr>
        </p:nvSpPr>
        <p:spPr>
          <a:xfrm>
            <a:off x="477769" y="1456038"/>
            <a:ext cx="3016125" cy="18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" name="Google Shape;10;p4"/>
          <p:cNvSpPr txBox="1"/>
          <p:nvPr>
            <p:ph idx="1" type="subTitle"/>
          </p:nvPr>
        </p:nvSpPr>
        <p:spPr>
          <a:xfrm>
            <a:off x="477769" y="3189763"/>
            <a:ext cx="2094525" cy="7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11" name="Google Shape;11;p4"/>
          <p:cNvGrpSpPr/>
          <p:nvPr/>
        </p:nvGrpSpPr>
        <p:grpSpPr>
          <a:xfrm flipH="1" rot="10800000">
            <a:off x="6606057" y="10"/>
            <a:ext cx="416552" cy="882054"/>
            <a:chOff x="1695199" y="2889882"/>
            <a:chExt cx="291015" cy="462171"/>
          </a:xfrm>
        </p:grpSpPr>
        <p:sp>
          <p:nvSpPr>
            <p:cNvPr id="12" name="Google Shape;12;p4"/>
            <p:cNvSpPr/>
            <p:nvPr/>
          </p:nvSpPr>
          <p:spPr>
            <a:xfrm rot="6691194">
              <a:off x="1643109" y="3030985"/>
              <a:ext cx="402700" cy="145965"/>
            </a:xfrm>
            <a:custGeom>
              <a:rect b="b" l="l" r="r" t="t"/>
              <a:pathLst>
                <a:path extrusionOk="0" h="9141" w="25219">
                  <a:moveTo>
                    <a:pt x="0" y="8974"/>
                  </a:moveTo>
                  <a:cubicBezTo>
                    <a:pt x="134" y="8840"/>
                    <a:pt x="300" y="8740"/>
                    <a:pt x="467" y="8674"/>
                  </a:cubicBezTo>
                  <a:cubicBezTo>
                    <a:pt x="2502" y="7906"/>
                    <a:pt x="4537" y="7073"/>
                    <a:pt x="6605" y="6372"/>
                  </a:cubicBezTo>
                  <a:cubicBezTo>
                    <a:pt x="10941" y="4838"/>
                    <a:pt x="15344" y="3337"/>
                    <a:pt x="19714" y="1835"/>
                  </a:cubicBezTo>
                  <a:cubicBezTo>
                    <a:pt x="21382" y="1268"/>
                    <a:pt x="23017" y="701"/>
                    <a:pt x="24684" y="134"/>
                  </a:cubicBezTo>
                  <a:cubicBezTo>
                    <a:pt x="24818" y="68"/>
                    <a:pt x="24985" y="34"/>
                    <a:pt x="25151" y="1"/>
                  </a:cubicBezTo>
                  <a:lnTo>
                    <a:pt x="25218" y="134"/>
                  </a:lnTo>
                  <a:cubicBezTo>
                    <a:pt x="25085" y="234"/>
                    <a:pt x="24918" y="301"/>
                    <a:pt x="24718" y="401"/>
                  </a:cubicBezTo>
                  <a:cubicBezTo>
                    <a:pt x="20115" y="2002"/>
                    <a:pt x="15478" y="3603"/>
                    <a:pt x="10875" y="5205"/>
                  </a:cubicBezTo>
                  <a:cubicBezTo>
                    <a:pt x="7772" y="6305"/>
                    <a:pt x="4670" y="7439"/>
                    <a:pt x="1568" y="8540"/>
                  </a:cubicBezTo>
                  <a:cubicBezTo>
                    <a:pt x="1201" y="8674"/>
                    <a:pt x="867" y="8874"/>
                    <a:pt x="501" y="9007"/>
                  </a:cubicBezTo>
                  <a:cubicBezTo>
                    <a:pt x="367" y="9074"/>
                    <a:pt x="234" y="9107"/>
                    <a:pt x="100" y="914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"/>
            <p:cNvSpPr/>
            <p:nvPr/>
          </p:nvSpPr>
          <p:spPr>
            <a:xfrm rot="6691194">
              <a:off x="1635218" y="3036849"/>
              <a:ext cx="396856" cy="141158"/>
            </a:xfrm>
            <a:custGeom>
              <a:rect b="b" l="l" r="r" t="t"/>
              <a:pathLst>
                <a:path extrusionOk="0" h="8840" w="24853">
                  <a:moveTo>
                    <a:pt x="24852" y="200"/>
                  </a:moveTo>
                  <a:cubicBezTo>
                    <a:pt x="24685" y="267"/>
                    <a:pt x="24552" y="334"/>
                    <a:pt x="24385" y="401"/>
                  </a:cubicBezTo>
                  <a:cubicBezTo>
                    <a:pt x="19515" y="2102"/>
                    <a:pt x="14645" y="3836"/>
                    <a:pt x="9775" y="5538"/>
                  </a:cubicBezTo>
                  <a:cubicBezTo>
                    <a:pt x="7106" y="6438"/>
                    <a:pt x="4437" y="7272"/>
                    <a:pt x="1769" y="8173"/>
                  </a:cubicBezTo>
                  <a:cubicBezTo>
                    <a:pt x="1202" y="8340"/>
                    <a:pt x="635" y="8607"/>
                    <a:pt x="68" y="8840"/>
                  </a:cubicBezTo>
                  <a:lnTo>
                    <a:pt x="1" y="8707"/>
                  </a:lnTo>
                  <a:cubicBezTo>
                    <a:pt x="134" y="8640"/>
                    <a:pt x="268" y="8573"/>
                    <a:pt x="401" y="8506"/>
                  </a:cubicBezTo>
                  <a:cubicBezTo>
                    <a:pt x="3337" y="7506"/>
                    <a:pt x="6272" y="6472"/>
                    <a:pt x="9208" y="5438"/>
                  </a:cubicBezTo>
                  <a:cubicBezTo>
                    <a:pt x="12376" y="4370"/>
                    <a:pt x="15545" y="3303"/>
                    <a:pt x="18681" y="2202"/>
                  </a:cubicBezTo>
                  <a:cubicBezTo>
                    <a:pt x="20582" y="1535"/>
                    <a:pt x="22450" y="834"/>
                    <a:pt x="24318" y="167"/>
                  </a:cubicBezTo>
                  <a:cubicBezTo>
                    <a:pt x="24452" y="100"/>
                    <a:pt x="24619" y="67"/>
                    <a:pt x="24785" y="0"/>
                  </a:cubicBezTo>
                  <a:cubicBezTo>
                    <a:pt x="24819" y="67"/>
                    <a:pt x="24819" y="134"/>
                    <a:pt x="24852" y="20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4"/>
            <p:cNvSpPr/>
            <p:nvPr/>
          </p:nvSpPr>
          <p:spPr>
            <a:xfrm rot="6691194">
              <a:off x="1690549" y="3130217"/>
              <a:ext cx="253031" cy="87905"/>
            </a:xfrm>
            <a:custGeom>
              <a:rect b="b" l="l" r="r" t="t"/>
              <a:pathLst>
                <a:path extrusionOk="0" h="5505" w="15846">
                  <a:moveTo>
                    <a:pt x="15846" y="134"/>
                  </a:moveTo>
                  <a:cubicBezTo>
                    <a:pt x="10575" y="2168"/>
                    <a:pt x="5438" y="4303"/>
                    <a:pt x="1" y="5504"/>
                  </a:cubicBezTo>
                  <a:cubicBezTo>
                    <a:pt x="5338" y="4136"/>
                    <a:pt x="10375" y="1901"/>
                    <a:pt x="15545" y="33"/>
                  </a:cubicBezTo>
                  <a:cubicBezTo>
                    <a:pt x="15612" y="0"/>
                    <a:pt x="15679" y="67"/>
                    <a:pt x="15846" y="134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4"/>
            <p:cNvSpPr/>
            <p:nvPr/>
          </p:nvSpPr>
          <p:spPr>
            <a:xfrm rot="6691194">
              <a:off x="1742516" y="3273953"/>
              <a:ext cx="95905" cy="39968"/>
            </a:xfrm>
            <a:custGeom>
              <a:rect b="b" l="l" r="r" t="t"/>
              <a:pathLst>
                <a:path extrusionOk="0" h="2503" w="6006">
                  <a:moveTo>
                    <a:pt x="6005" y="234"/>
                  </a:moveTo>
                  <a:lnTo>
                    <a:pt x="1" y="2502"/>
                  </a:lnTo>
                  <a:cubicBezTo>
                    <a:pt x="168" y="1968"/>
                    <a:pt x="5271" y="0"/>
                    <a:pt x="5938" y="10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4"/>
            <p:cNvSpPr/>
            <p:nvPr/>
          </p:nvSpPr>
          <p:spPr>
            <a:xfrm rot="6691194">
              <a:off x="1789727" y="3332864"/>
              <a:ext cx="25581" cy="10667"/>
            </a:xfrm>
            <a:custGeom>
              <a:rect b="b" l="l" r="r" t="t"/>
              <a:pathLst>
                <a:path extrusionOk="0" h="668" w="1602">
                  <a:moveTo>
                    <a:pt x="0" y="468"/>
                  </a:moveTo>
                  <a:lnTo>
                    <a:pt x="1534" y="1"/>
                  </a:lnTo>
                  <a:lnTo>
                    <a:pt x="1601" y="168"/>
                  </a:lnTo>
                  <a:lnTo>
                    <a:pt x="67" y="668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4"/>
          <p:cNvGrpSpPr/>
          <p:nvPr/>
        </p:nvGrpSpPr>
        <p:grpSpPr>
          <a:xfrm rot="10800000">
            <a:off x="-180347" y="-1290"/>
            <a:ext cx="416552" cy="882054"/>
            <a:chOff x="1695199" y="2889882"/>
            <a:chExt cx="291015" cy="462171"/>
          </a:xfrm>
        </p:grpSpPr>
        <p:sp>
          <p:nvSpPr>
            <p:cNvPr id="18" name="Google Shape;18;p4"/>
            <p:cNvSpPr/>
            <p:nvPr/>
          </p:nvSpPr>
          <p:spPr>
            <a:xfrm rot="6691194">
              <a:off x="1643109" y="3030985"/>
              <a:ext cx="402700" cy="145965"/>
            </a:xfrm>
            <a:custGeom>
              <a:rect b="b" l="l" r="r" t="t"/>
              <a:pathLst>
                <a:path extrusionOk="0" h="9141" w="25219">
                  <a:moveTo>
                    <a:pt x="0" y="8974"/>
                  </a:moveTo>
                  <a:cubicBezTo>
                    <a:pt x="134" y="8840"/>
                    <a:pt x="300" y="8740"/>
                    <a:pt x="467" y="8674"/>
                  </a:cubicBezTo>
                  <a:cubicBezTo>
                    <a:pt x="2502" y="7906"/>
                    <a:pt x="4537" y="7073"/>
                    <a:pt x="6605" y="6372"/>
                  </a:cubicBezTo>
                  <a:cubicBezTo>
                    <a:pt x="10941" y="4838"/>
                    <a:pt x="15344" y="3337"/>
                    <a:pt x="19714" y="1835"/>
                  </a:cubicBezTo>
                  <a:cubicBezTo>
                    <a:pt x="21382" y="1268"/>
                    <a:pt x="23017" y="701"/>
                    <a:pt x="24684" y="134"/>
                  </a:cubicBezTo>
                  <a:cubicBezTo>
                    <a:pt x="24818" y="68"/>
                    <a:pt x="24985" y="34"/>
                    <a:pt x="25151" y="1"/>
                  </a:cubicBezTo>
                  <a:lnTo>
                    <a:pt x="25218" y="134"/>
                  </a:lnTo>
                  <a:cubicBezTo>
                    <a:pt x="25085" y="234"/>
                    <a:pt x="24918" y="301"/>
                    <a:pt x="24718" y="401"/>
                  </a:cubicBezTo>
                  <a:cubicBezTo>
                    <a:pt x="20115" y="2002"/>
                    <a:pt x="15478" y="3603"/>
                    <a:pt x="10875" y="5205"/>
                  </a:cubicBezTo>
                  <a:cubicBezTo>
                    <a:pt x="7772" y="6305"/>
                    <a:pt x="4670" y="7439"/>
                    <a:pt x="1568" y="8540"/>
                  </a:cubicBezTo>
                  <a:cubicBezTo>
                    <a:pt x="1201" y="8674"/>
                    <a:pt x="867" y="8874"/>
                    <a:pt x="501" y="9007"/>
                  </a:cubicBezTo>
                  <a:cubicBezTo>
                    <a:pt x="367" y="9074"/>
                    <a:pt x="234" y="9107"/>
                    <a:pt x="100" y="914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"/>
            <p:cNvSpPr/>
            <p:nvPr/>
          </p:nvSpPr>
          <p:spPr>
            <a:xfrm rot="6691194">
              <a:off x="1635218" y="3036849"/>
              <a:ext cx="396856" cy="141158"/>
            </a:xfrm>
            <a:custGeom>
              <a:rect b="b" l="l" r="r" t="t"/>
              <a:pathLst>
                <a:path extrusionOk="0" h="8840" w="24853">
                  <a:moveTo>
                    <a:pt x="24852" y="200"/>
                  </a:moveTo>
                  <a:cubicBezTo>
                    <a:pt x="24685" y="267"/>
                    <a:pt x="24552" y="334"/>
                    <a:pt x="24385" y="401"/>
                  </a:cubicBezTo>
                  <a:cubicBezTo>
                    <a:pt x="19515" y="2102"/>
                    <a:pt x="14645" y="3836"/>
                    <a:pt x="9775" y="5538"/>
                  </a:cubicBezTo>
                  <a:cubicBezTo>
                    <a:pt x="7106" y="6438"/>
                    <a:pt x="4437" y="7272"/>
                    <a:pt x="1769" y="8173"/>
                  </a:cubicBezTo>
                  <a:cubicBezTo>
                    <a:pt x="1202" y="8340"/>
                    <a:pt x="635" y="8607"/>
                    <a:pt x="68" y="8840"/>
                  </a:cubicBezTo>
                  <a:lnTo>
                    <a:pt x="1" y="8707"/>
                  </a:lnTo>
                  <a:cubicBezTo>
                    <a:pt x="134" y="8640"/>
                    <a:pt x="268" y="8573"/>
                    <a:pt x="401" y="8506"/>
                  </a:cubicBezTo>
                  <a:cubicBezTo>
                    <a:pt x="3337" y="7506"/>
                    <a:pt x="6272" y="6472"/>
                    <a:pt x="9208" y="5438"/>
                  </a:cubicBezTo>
                  <a:cubicBezTo>
                    <a:pt x="12376" y="4370"/>
                    <a:pt x="15545" y="3303"/>
                    <a:pt x="18681" y="2202"/>
                  </a:cubicBezTo>
                  <a:cubicBezTo>
                    <a:pt x="20582" y="1535"/>
                    <a:pt x="22450" y="834"/>
                    <a:pt x="24318" y="167"/>
                  </a:cubicBezTo>
                  <a:cubicBezTo>
                    <a:pt x="24452" y="100"/>
                    <a:pt x="24619" y="67"/>
                    <a:pt x="24785" y="0"/>
                  </a:cubicBezTo>
                  <a:cubicBezTo>
                    <a:pt x="24819" y="67"/>
                    <a:pt x="24819" y="134"/>
                    <a:pt x="24852" y="20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"/>
            <p:cNvSpPr/>
            <p:nvPr/>
          </p:nvSpPr>
          <p:spPr>
            <a:xfrm rot="6691194">
              <a:off x="1690549" y="3130217"/>
              <a:ext cx="253031" cy="87905"/>
            </a:xfrm>
            <a:custGeom>
              <a:rect b="b" l="l" r="r" t="t"/>
              <a:pathLst>
                <a:path extrusionOk="0" h="5505" w="15846">
                  <a:moveTo>
                    <a:pt x="15846" y="134"/>
                  </a:moveTo>
                  <a:cubicBezTo>
                    <a:pt x="10575" y="2168"/>
                    <a:pt x="5438" y="4303"/>
                    <a:pt x="1" y="5504"/>
                  </a:cubicBezTo>
                  <a:cubicBezTo>
                    <a:pt x="5338" y="4136"/>
                    <a:pt x="10375" y="1901"/>
                    <a:pt x="15545" y="33"/>
                  </a:cubicBezTo>
                  <a:cubicBezTo>
                    <a:pt x="15612" y="0"/>
                    <a:pt x="15679" y="67"/>
                    <a:pt x="15846" y="134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"/>
            <p:cNvSpPr/>
            <p:nvPr/>
          </p:nvSpPr>
          <p:spPr>
            <a:xfrm rot="6691194">
              <a:off x="1742516" y="3273953"/>
              <a:ext cx="95905" cy="39968"/>
            </a:xfrm>
            <a:custGeom>
              <a:rect b="b" l="l" r="r" t="t"/>
              <a:pathLst>
                <a:path extrusionOk="0" h="2503" w="6006">
                  <a:moveTo>
                    <a:pt x="6005" y="234"/>
                  </a:moveTo>
                  <a:lnTo>
                    <a:pt x="1" y="2502"/>
                  </a:lnTo>
                  <a:cubicBezTo>
                    <a:pt x="168" y="1968"/>
                    <a:pt x="5271" y="0"/>
                    <a:pt x="5938" y="10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 rot="6691194">
              <a:off x="1789727" y="3332864"/>
              <a:ext cx="25581" cy="10667"/>
            </a:xfrm>
            <a:custGeom>
              <a:rect b="b" l="l" r="r" t="t"/>
              <a:pathLst>
                <a:path extrusionOk="0" h="668" w="1602">
                  <a:moveTo>
                    <a:pt x="0" y="468"/>
                  </a:moveTo>
                  <a:lnTo>
                    <a:pt x="1534" y="1"/>
                  </a:lnTo>
                  <a:lnTo>
                    <a:pt x="1601" y="168"/>
                  </a:lnTo>
                  <a:lnTo>
                    <a:pt x="67" y="668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4"/>
          <p:cNvGrpSpPr/>
          <p:nvPr/>
        </p:nvGrpSpPr>
        <p:grpSpPr>
          <a:xfrm>
            <a:off x="6606057" y="4264034"/>
            <a:ext cx="416552" cy="882054"/>
            <a:chOff x="1695199" y="2889882"/>
            <a:chExt cx="291015" cy="462171"/>
          </a:xfrm>
        </p:grpSpPr>
        <p:sp>
          <p:nvSpPr>
            <p:cNvPr id="24" name="Google Shape;24;p4"/>
            <p:cNvSpPr/>
            <p:nvPr/>
          </p:nvSpPr>
          <p:spPr>
            <a:xfrm rot="6691194">
              <a:off x="1643109" y="3030985"/>
              <a:ext cx="402700" cy="145965"/>
            </a:xfrm>
            <a:custGeom>
              <a:rect b="b" l="l" r="r" t="t"/>
              <a:pathLst>
                <a:path extrusionOk="0" h="9141" w="25219">
                  <a:moveTo>
                    <a:pt x="0" y="8974"/>
                  </a:moveTo>
                  <a:cubicBezTo>
                    <a:pt x="134" y="8840"/>
                    <a:pt x="300" y="8740"/>
                    <a:pt x="467" y="8674"/>
                  </a:cubicBezTo>
                  <a:cubicBezTo>
                    <a:pt x="2502" y="7906"/>
                    <a:pt x="4537" y="7073"/>
                    <a:pt x="6605" y="6372"/>
                  </a:cubicBezTo>
                  <a:cubicBezTo>
                    <a:pt x="10941" y="4838"/>
                    <a:pt x="15344" y="3337"/>
                    <a:pt x="19714" y="1835"/>
                  </a:cubicBezTo>
                  <a:cubicBezTo>
                    <a:pt x="21382" y="1268"/>
                    <a:pt x="23017" y="701"/>
                    <a:pt x="24684" y="134"/>
                  </a:cubicBezTo>
                  <a:cubicBezTo>
                    <a:pt x="24818" y="68"/>
                    <a:pt x="24985" y="34"/>
                    <a:pt x="25151" y="1"/>
                  </a:cubicBezTo>
                  <a:lnTo>
                    <a:pt x="25218" y="134"/>
                  </a:lnTo>
                  <a:cubicBezTo>
                    <a:pt x="25085" y="234"/>
                    <a:pt x="24918" y="301"/>
                    <a:pt x="24718" y="401"/>
                  </a:cubicBezTo>
                  <a:cubicBezTo>
                    <a:pt x="20115" y="2002"/>
                    <a:pt x="15478" y="3603"/>
                    <a:pt x="10875" y="5205"/>
                  </a:cubicBezTo>
                  <a:cubicBezTo>
                    <a:pt x="7772" y="6305"/>
                    <a:pt x="4670" y="7439"/>
                    <a:pt x="1568" y="8540"/>
                  </a:cubicBezTo>
                  <a:cubicBezTo>
                    <a:pt x="1201" y="8674"/>
                    <a:pt x="867" y="8874"/>
                    <a:pt x="501" y="9007"/>
                  </a:cubicBezTo>
                  <a:cubicBezTo>
                    <a:pt x="367" y="9074"/>
                    <a:pt x="234" y="9107"/>
                    <a:pt x="100" y="914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 rot="6691194">
              <a:off x="1635218" y="3036849"/>
              <a:ext cx="396856" cy="141158"/>
            </a:xfrm>
            <a:custGeom>
              <a:rect b="b" l="l" r="r" t="t"/>
              <a:pathLst>
                <a:path extrusionOk="0" h="8840" w="24853">
                  <a:moveTo>
                    <a:pt x="24852" y="200"/>
                  </a:moveTo>
                  <a:cubicBezTo>
                    <a:pt x="24685" y="267"/>
                    <a:pt x="24552" y="334"/>
                    <a:pt x="24385" y="401"/>
                  </a:cubicBezTo>
                  <a:cubicBezTo>
                    <a:pt x="19515" y="2102"/>
                    <a:pt x="14645" y="3836"/>
                    <a:pt x="9775" y="5538"/>
                  </a:cubicBezTo>
                  <a:cubicBezTo>
                    <a:pt x="7106" y="6438"/>
                    <a:pt x="4437" y="7272"/>
                    <a:pt x="1769" y="8173"/>
                  </a:cubicBezTo>
                  <a:cubicBezTo>
                    <a:pt x="1202" y="8340"/>
                    <a:pt x="635" y="8607"/>
                    <a:pt x="68" y="8840"/>
                  </a:cubicBezTo>
                  <a:lnTo>
                    <a:pt x="1" y="8707"/>
                  </a:lnTo>
                  <a:cubicBezTo>
                    <a:pt x="134" y="8640"/>
                    <a:pt x="268" y="8573"/>
                    <a:pt x="401" y="8506"/>
                  </a:cubicBezTo>
                  <a:cubicBezTo>
                    <a:pt x="3337" y="7506"/>
                    <a:pt x="6272" y="6472"/>
                    <a:pt x="9208" y="5438"/>
                  </a:cubicBezTo>
                  <a:cubicBezTo>
                    <a:pt x="12376" y="4370"/>
                    <a:pt x="15545" y="3303"/>
                    <a:pt x="18681" y="2202"/>
                  </a:cubicBezTo>
                  <a:cubicBezTo>
                    <a:pt x="20582" y="1535"/>
                    <a:pt x="22450" y="834"/>
                    <a:pt x="24318" y="167"/>
                  </a:cubicBezTo>
                  <a:cubicBezTo>
                    <a:pt x="24452" y="100"/>
                    <a:pt x="24619" y="67"/>
                    <a:pt x="24785" y="0"/>
                  </a:cubicBezTo>
                  <a:cubicBezTo>
                    <a:pt x="24819" y="67"/>
                    <a:pt x="24819" y="134"/>
                    <a:pt x="24852" y="20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 rot="6691194">
              <a:off x="1690549" y="3130217"/>
              <a:ext cx="253031" cy="87905"/>
            </a:xfrm>
            <a:custGeom>
              <a:rect b="b" l="l" r="r" t="t"/>
              <a:pathLst>
                <a:path extrusionOk="0" h="5505" w="15846">
                  <a:moveTo>
                    <a:pt x="15846" y="134"/>
                  </a:moveTo>
                  <a:cubicBezTo>
                    <a:pt x="10575" y="2168"/>
                    <a:pt x="5438" y="4303"/>
                    <a:pt x="1" y="5504"/>
                  </a:cubicBezTo>
                  <a:cubicBezTo>
                    <a:pt x="5338" y="4136"/>
                    <a:pt x="10375" y="1901"/>
                    <a:pt x="15545" y="33"/>
                  </a:cubicBezTo>
                  <a:cubicBezTo>
                    <a:pt x="15612" y="0"/>
                    <a:pt x="15679" y="67"/>
                    <a:pt x="15846" y="134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6691194">
              <a:off x="1742516" y="3273953"/>
              <a:ext cx="95905" cy="39968"/>
            </a:xfrm>
            <a:custGeom>
              <a:rect b="b" l="l" r="r" t="t"/>
              <a:pathLst>
                <a:path extrusionOk="0" h="2503" w="6006">
                  <a:moveTo>
                    <a:pt x="6005" y="234"/>
                  </a:moveTo>
                  <a:lnTo>
                    <a:pt x="1" y="2502"/>
                  </a:lnTo>
                  <a:cubicBezTo>
                    <a:pt x="168" y="1968"/>
                    <a:pt x="5271" y="0"/>
                    <a:pt x="5938" y="10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 rot="6691194">
              <a:off x="1789727" y="3332864"/>
              <a:ext cx="25581" cy="10667"/>
            </a:xfrm>
            <a:custGeom>
              <a:rect b="b" l="l" r="r" t="t"/>
              <a:pathLst>
                <a:path extrusionOk="0" h="668" w="1602">
                  <a:moveTo>
                    <a:pt x="0" y="468"/>
                  </a:moveTo>
                  <a:lnTo>
                    <a:pt x="1534" y="1"/>
                  </a:lnTo>
                  <a:lnTo>
                    <a:pt x="1601" y="168"/>
                  </a:lnTo>
                  <a:lnTo>
                    <a:pt x="67" y="668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4"/>
          <p:cNvGrpSpPr/>
          <p:nvPr/>
        </p:nvGrpSpPr>
        <p:grpSpPr>
          <a:xfrm flipH="1">
            <a:off x="-180347" y="4262734"/>
            <a:ext cx="416552" cy="882054"/>
            <a:chOff x="1695199" y="2889882"/>
            <a:chExt cx="291015" cy="462171"/>
          </a:xfrm>
        </p:grpSpPr>
        <p:sp>
          <p:nvSpPr>
            <p:cNvPr id="30" name="Google Shape;30;p4"/>
            <p:cNvSpPr/>
            <p:nvPr/>
          </p:nvSpPr>
          <p:spPr>
            <a:xfrm rot="6691194">
              <a:off x="1643109" y="3030985"/>
              <a:ext cx="402700" cy="145965"/>
            </a:xfrm>
            <a:custGeom>
              <a:rect b="b" l="l" r="r" t="t"/>
              <a:pathLst>
                <a:path extrusionOk="0" h="9141" w="25219">
                  <a:moveTo>
                    <a:pt x="0" y="8974"/>
                  </a:moveTo>
                  <a:cubicBezTo>
                    <a:pt x="134" y="8840"/>
                    <a:pt x="300" y="8740"/>
                    <a:pt x="467" y="8674"/>
                  </a:cubicBezTo>
                  <a:cubicBezTo>
                    <a:pt x="2502" y="7906"/>
                    <a:pt x="4537" y="7073"/>
                    <a:pt x="6605" y="6372"/>
                  </a:cubicBezTo>
                  <a:cubicBezTo>
                    <a:pt x="10941" y="4838"/>
                    <a:pt x="15344" y="3337"/>
                    <a:pt x="19714" y="1835"/>
                  </a:cubicBezTo>
                  <a:cubicBezTo>
                    <a:pt x="21382" y="1268"/>
                    <a:pt x="23017" y="701"/>
                    <a:pt x="24684" y="134"/>
                  </a:cubicBezTo>
                  <a:cubicBezTo>
                    <a:pt x="24818" y="68"/>
                    <a:pt x="24985" y="34"/>
                    <a:pt x="25151" y="1"/>
                  </a:cubicBezTo>
                  <a:lnTo>
                    <a:pt x="25218" y="134"/>
                  </a:lnTo>
                  <a:cubicBezTo>
                    <a:pt x="25085" y="234"/>
                    <a:pt x="24918" y="301"/>
                    <a:pt x="24718" y="401"/>
                  </a:cubicBezTo>
                  <a:cubicBezTo>
                    <a:pt x="20115" y="2002"/>
                    <a:pt x="15478" y="3603"/>
                    <a:pt x="10875" y="5205"/>
                  </a:cubicBezTo>
                  <a:cubicBezTo>
                    <a:pt x="7772" y="6305"/>
                    <a:pt x="4670" y="7439"/>
                    <a:pt x="1568" y="8540"/>
                  </a:cubicBezTo>
                  <a:cubicBezTo>
                    <a:pt x="1201" y="8674"/>
                    <a:pt x="867" y="8874"/>
                    <a:pt x="501" y="9007"/>
                  </a:cubicBezTo>
                  <a:cubicBezTo>
                    <a:pt x="367" y="9074"/>
                    <a:pt x="234" y="9107"/>
                    <a:pt x="100" y="914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rot="6691194">
              <a:off x="1635218" y="3036849"/>
              <a:ext cx="396856" cy="141158"/>
            </a:xfrm>
            <a:custGeom>
              <a:rect b="b" l="l" r="r" t="t"/>
              <a:pathLst>
                <a:path extrusionOk="0" h="8840" w="24853">
                  <a:moveTo>
                    <a:pt x="24852" y="200"/>
                  </a:moveTo>
                  <a:cubicBezTo>
                    <a:pt x="24685" y="267"/>
                    <a:pt x="24552" y="334"/>
                    <a:pt x="24385" y="401"/>
                  </a:cubicBezTo>
                  <a:cubicBezTo>
                    <a:pt x="19515" y="2102"/>
                    <a:pt x="14645" y="3836"/>
                    <a:pt x="9775" y="5538"/>
                  </a:cubicBezTo>
                  <a:cubicBezTo>
                    <a:pt x="7106" y="6438"/>
                    <a:pt x="4437" y="7272"/>
                    <a:pt x="1769" y="8173"/>
                  </a:cubicBezTo>
                  <a:cubicBezTo>
                    <a:pt x="1202" y="8340"/>
                    <a:pt x="635" y="8607"/>
                    <a:pt x="68" y="8840"/>
                  </a:cubicBezTo>
                  <a:lnTo>
                    <a:pt x="1" y="8707"/>
                  </a:lnTo>
                  <a:cubicBezTo>
                    <a:pt x="134" y="8640"/>
                    <a:pt x="268" y="8573"/>
                    <a:pt x="401" y="8506"/>
                  </a:cubicBezTo>
                  <a:cubicBezTo>
                    <a:pt x="3337" y="7506"/>
                    <a:pt x="6272" y="6472"/>
                    <a:pt x="9208" y="5438"/>
                  </a:cubicBezTo>
                  <a:cubicBezTo>
                    <a:pt x="12376" y="4370"/>
                    <a:pt x="15545" y="3303"/>
                    <a:pt x="18681" y="2202"/>
                  </a:cubicBezTo>
                  <a:cubicBezTo>
                    <a:pt x="20582" y="1535"/>
                    <a:pt x="22450" y="834"/>
                    <a:pt x="24318" y="167"/>
                  </a:cubicBezTo>
                  <a:cubicBezTo>
                    <a:pt x="24452" y="100"/>
                    <a:pt x="24619" y="67"/>
                    <a:pt x="24785" y="0"/>
                  </a:cubicBezTo>
                  <a:cubicBezTo>
                    <a:pt x="24819" y="67"/>
                    <a:pt x="24819" y="134"/>
                    <a:pt x="24852" y="20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rot="6691194">
              <a:off x="1690549" y="3130217"/>
              <a:ext cx="253031" cy="87905"/>
            </a:xfrm>
            <a:custGeom>
              <a:rect b="b" l="l" r="r" t="t"/>
              <a:pathLst>
                <a:path extrusionOk="0" h="5505" w="15846">
                  <a:moveTo>
                    <a:pt x="15846" y="134"/>
                  </a:moveTo>
                  <a:cubicBezTo>
                    <a:pt x="10575" y="2168"/>
                    <a:pt x="5438" y="4303"/>
                    <a:pt x="1" y="5504"/>
                  </a:cubicBezTo>
                  <a:cubicBezTo>
                    <a:pt x="5338" y="4136"/>
                    <a:pt x="10375" y="1901"/>
                    <a:pt x="15545" y="33"/>
                  </a:cubicBezTo>
                  <a:cubicBezTo>
                    <a:pt x="15612" y="0"/>
                    <a:pt x="15679" y="67"/>
                    <a:pt x="15846" y="134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6691194">
              <a:off x="1742516" y="3273953"/>
              <a:ext cx="95905" cy="39968"/>
            </a:xfrm>
            <a:custGeom>
              <a:rect b="b" l="l" r="r" t="t"/>
              <a:pathLst>
                <a:path extrusionOk="0" h="2503" w="6006">
                  <a:moveTo>
                    <a:pt x="6005" y="234"/>
                  </a:moveTo>
                  <a:lnTo>
                    <a:pt x="1" y="2502"/>
                  </a:lnTo>
                  <a:cubicBezTo>
                    <a:pt x="168" y="1968"/>
                    <a:pt x="5271" y="0"/>
                    <a:pt x="5938" y="10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rot="6691194">
              <a:off x="1789727" y="3332864"/>
              <a:ext cx="25581" cy="10667"/>
            </a:xfrm>
            <a:custGeom>
              <a:rect b="b" l="l" r="r" t="t"/>
              <a:pathLst>
                <a:path extrusionOk="0" h="668" w="1602">
                  <a:moveTo>
                    <a:pt x="0" y="468"/>
                  </a:moveTo>
                  <a:lnTo>
                    <a:pt x="1534" y="1"/>
                  </a:lnTo>
                  <a:lnTo>
                    <a:pt x="1601" y="168"/>
                  </a:lnTo>
                  <a:lnTo>
                    <a:pt x="67" y="668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534919" y="539500"/>
            <a:ext cx="5788125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534919" y="1415550"/>
            <a:ext cx="5788125" cy="3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100"/>
            </a:lvl1pPr>
            <a:lvl2pPr indent="-29845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indent="-29845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/>
        </p:txBody>
      </p:sp>
      <p:grpSp>
        <p:nvGrpSpPr>
          <p:cNvPr id="38" name="Google Shape;38;p5"/>
          <p:cNvGrpSpPr/>
          <p:nvPr/>
        </p:nvGrpSpPr>
        <p:grpSpPr>
          <a:xfrm rot="10800000">
            <a:off x="-90781" y="-16"/>
            <a:ext cx="304216" cy="496545"/>
            <a:chOff x="-1305381" y="3124263"/>
            <a:chExt cx="606673" cy="742664"/>
          </a:xfrm>
        </p:grpSpPr>
        <p:sp>
          <p:nvSpPr>
            <p:cNvPr id="39" name="Google Shape;39;p5"/>
            <p:cNvSpPr/>
            <p:nvPr/>
          </p:nvSpPr>
          <p:spPr>
            <a:xfrm rot="3600150">
              <a:off x="-1061666" y="3181543"/>
              <a:ext cx="211391" cy="137019"/>
            </a:xfrm>
            <a:custGeom>
              <a:rect b="b" l="l" r="r" t="t"/>
              <a:pathLst>
                <a:path extrusionOk="0" h="2336" w="3604">
                  <a:moveTo>
                    <a:pt x="3470" y="2336"/>
                  </a:moveTo>
                  <a:lnTo>
                    <a:pt x="1" y="201"/>
                  </a:lnTo>
                  <a:lnTo>
                    <a:pt x="101" y="1"/>
                  </a:lnTo>
                  <a:lnTo>
                    <a:pt x="3603" y="2136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 rot="3600150">
              <a:off x="-1044797" y="3611296"/>
              <a:ext cx="244589" cy="144820"/>
            </a:xfrm>
            <a:custGeom>
              <a:rect b="b" l="l" r="r" t="t"/>
              <a:pathLst>
                <a:path extrusionOk="0" h="2469" w="4170">
                  <a:moveTo>
                    <a:pt x="100" y="0"/>
                  </a:moveTo>
                  <a:lnTo>
                    <a:pt x="4170" y="2335"/>
                  </a:lnTo>
                  <a:lnTo>
                    <a:pt x="4103" y="2469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3600150">
              <a:off x="-1312180" y="3341519"/>
              <a:ext cx="620271" cy="342430"/>
            </a:xfrm>
            <a:custGeom>
              <a:rect b="b" l="l" r="r" t="t"/>
              <a:pathLst>
                <a:path extrusionOk="0" h="5838" w="10575">
                  <a:moveTo>
                    <a:pt x="10508" y="5838"/>
                  </a:moveTo>
                  <a:lnTo>
                    <a:pt x="1" y="134"/>
                  </a:lnTo>
                  <a:cubicBezTo>
                    <a:pt x="34" y="100"/>
                    <a:pt x="67" y="67"/>
                    <a:pt x="67" y="0"/>
                  </a:cubicBezTo>
                  <a:lnTo>
                    <a:pt x="10575" y="5704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 rot="3600150">
              <a:off x="-1276753" y="3467162"/>
              <a:ext cx="461845" cy="252453"/>
            </a:xfrm>
            <a:custGeom>
              <a:rect b="b" l="l" r="r" t="t"/>
              <a:pathLst>
                <a:path extrusionOk="0" h="4304" w="7874">
                  <a:moveTo>
                    <a:pt x="4971" y="2603"/>
                  </a:moveTo>
                  <a:lnTo>
                    <a:pt x="5071" y="2669"/>
                  </a:lnTo>
                  <a:lnTo>
                    <a:pt x="7039" y="3770"/>
                  </a:lnTo>
                  <a:cubicBezTo>
                    <a:pt x="7339" y="3904"/>
                    <a:pt x="7606" y="4104"/>
                    <a:pt x="7873" y="4304"/>
                  </a:cubicBezTo>
                  <a:cubicBezTo>
                    <a:pt x="5238" y="2970"/>
                    <a:pt x="2536" y="1735"/>
                    <a:pt x="1" y="134"/>
                  </a:cubicBezTo>
                  <a:lnTo>
                    <a:pt x="68" y="1"/>
                  </a:lnTo>
                  <a:lnTo>
                    <a:pt x="501" y="234"/>
                  </a:lnTo>
                  <a:lnTo>
                    <a:pt x="4638" y="2469"/>
                  </a:lnTo>
                  <a:cubicBezTo>
                    <a:pt x="4738" y="2536"/>
                    <a:pt x="4871" y="2569"/>
                    <a:pt x="4971" y="2603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5"/>
          <p:cNvGrpSpPr/>
          <p:nvPr/>
        </p:nvGrpSpPr>
        <p:grpSpPr>
          <a:xfrm flipH="1" rot="10800000">
            <a:off x="-90782" y="549160"/>
            <a:ext cx="304216" cy="496545"/>
            <a:chOff x="-1305381" y="3124263"/>
            <a:chExt cx="606673" cy="742664"/>
          </a:xfrm>
        </p:grpSpPr>
        <p:sp>
          <p:nvSpPr>
            <p:cNvPr id="44" name="Google Shape;44;p5"/>
            <p:cNvSpPr/>
            <p:nvPr/>
          </p:nvSpPr>
          <p:spPr>
            <a:xfrm rot="3600150">
              <a:off x="-1061666" y="3181543"/>
              <a:ext cx="211391" cy="137019"/>
            </a:xfrm>
            <a:custGeom>
              <a:rect b="b" l="l" r="r" t="t"/>
              <a:pathLst>
                <a:path extrusionOk="0" h="2336" w="3604">
                  <a:moveTo>
                    <a:pt x="3470" y="2336"/>
                  </a:moveTo>
                  <a:lnTo>
                    <a:pt x="1" y="201"/>
                  </a:lnTo>
                  <a:lnTo>
                    <a:pt x="101" y="1"/>
                  </a:lnTo>
                  <a:lnTo>
                    <a:pt x="3603" y="2136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 rot="3600150">
              <a:off x="-1044797" y="3611296"/>
              <a:ext cx="244589" cy="144820"/>
            </a:xfrm>
            <a:custGeom>
              <a:rect b="b" l="l" r="r" t="t"/>
              <a:pathLst>
                <a:path extrusionOk="0" h="2469" w="4170">
                  <a:moveTo>
                    <a:pt x="100" y="0"/>
                  </a:moveTo>
                  <a:lnTo>
                    <a:pt x="4170" y="2335"/>
                  </a:lnTo>
                  <a:lnTo>
                    <a:pt x="4103" y="2469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 rot="3600150">
              <a:off x="-1312180" y="3341519"/>
              <a:ext cx="620271" cy="342430"/>
            </a:xfrm>
            <a:custGeom>
              <a:rect b="b" l="l" r="r" t="t"/>
              <a:pathLst>
                <a:path extrusionOk="0" h="5838" w="10575">
                  <a:moveTo>
                    <a:pt x="10508" y="5838"/>
                  </a:moveTo>
                  <a:lnTo>
                    <a:pt x="1" y="134"/>
                  </a:lnTo>
                  <a:cubicBezTo>
                    <a:pt x="34" y="100"/>
                    <a:pt x="67" y="67"/>
                    <a:pt x="67" y="0"/>
                  </a:cubicBezTo>
                  <a:lnTo>
                    <a:pt x="10575" y="5704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 rot="3600150">
              <a:off x="-1276753" y="3467162"/>
              <a:ext cx="461845" cy="252453"/>
            </a:xfrm>
            <a:custGeom>
              <a:rect b="b" l="l" r="r" t="t"/>
              <a:pathLst>
                <a:path extrusionOk="0" h="4304" w="7874">
                  <a:moveTo>
                    <a:pt x="4971" y="2603"/>
                  </a:moveTo>
                  <a:lnTo>
                    <a:pt x="5071" y="2669"/>
                  </a:lnTo>
                  <a:lnTo>
                    <a:pt x="7039" y="3770"/>
                  </a:lnTo>
                  <a:cubicBezTo>
                    <a:pt x="7339" y="3904"/>
                    <a:pt x="7606" y="4104"/>
                    <a:pt x="7873" y="4304"/>
                  </a:cubicBezTo>
                  <a:cubicBezTo>
                    <a:pt x="5238" y="2970"/>
                    <a:pt x="2536" y="1735"/>
                    <a:pt x="1" y="134"/>
                  </a:cubicBezTo>
                  <a:lnTo>
                    <a:pt x="68" y="1"/>
                  </a:lnTo>
                  <a:lnTo>
                    <a:pt x="501" y="234"/>
                  </a:lnTo>
                  <a:lnTo>
                    <a:pt x="4638" y="2469"/>
                  </a:lnTo>
                  <a:cubicBezTo>
                    <a:pt x="4738" y="2536"/>
                    <a:pt x="4871" y="2569"/>
                    <a:pt x="4971" y="2603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48;p5"/>
          <p:cNvGrpSpPr/>
          <p:nvPr/>
        </p:nvGrpSpPr>
        <p:grpSpPr>
          <a:xfrm flipH="1">
            <a:off x="-90781" y="1045689"/>
            <a:ext cx="304216" cy="496545"/>
            <a:chOff x="-1305381" y="3124263"/>
            <a:chExt cx="606673" cy="742664"/>
          </a:xfrm>
        </p:grpSpPr>
        <p:sp>
          <p:nvSpPr>
            <p:cNvPr id="49" name="Google Shape;49;p5"/>
            <p:cNvSpPr/>
            <p:nvPr/>
          </p:nvSpPr>
          <p:spPr>
            <a:xfrm rot="3600150">
              <a:off x="-1061666" y="3181543"/>
              <a:ext cx="211391" cy="137019"/>
            </a:xfrm>
            <a:custGeom>
              <a:rect b="b" l="l" r="r" t="t"/>
              <a:pathLst>
                <a:path extrusionOk="0" h="2336" w="3604">
                  <a:moveTo>
                    <a:pt x="3470" y="2336"/>
                  </a:moveTo>
                  <a:lnTo>
                    <a:pt x="1" y="201"/>
                  </a:lnTo>
                  <a:lnTo>
                    <a:pt x="101" y="1"/>
                  </a:lnTo>
                  <a:lnTo>
                    <a:pt x="3603" y="2136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 rot="3600150">
              <a:off x="-1044797" y="3611296"/>
              <a:ext cx="244589" cy="144820"/>
            </a:xfrm>
            <a:custGeom>
              <a:rect b="b" l="l" r="r" t="t"/>
              <a:pathLst>
                <a:path extrusionOk="0" h="2469" w="4170">
                  <a:moveTo>
                    <a:pt x="100" y="0"/>
                  </a:moveTo>
                  <a:lnTo>
                    <a:pt x="4170" y="2335"/>
                  </a:lnTo>
                  <a:lnTo>
                    <a:pt x="4103" y="2469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 rot="3600150">
              <a:off x="-1312180" y="3341519"/>
              <a:ext cx="620271" cy="342430"/>
            </a:xfrm>
            <a:custGeom>
              <a:rect b="b" l="l" r="r" t="t"/>
              <a:pathLst>
                <a:path extrusionOk="0" h="5838" w="10575">
                  <a:moveTo>
                    <a:pt x="10508" y="5838"/>
                  </a:moveTo>
                  <a:lnTo>
                    <a:pt x="1" y="134"/>
                  </a:lnTo>
                  <a:cubicBezTo>
                    <a:pt x="34" y="100"/>
                    <a:pt x="67" y="67"/>
                    <a:pt x="67" y="0"/>
                  </a:cubicBezTo>
                  <a:lnTo>
                    <a:pt x="10575" y="5704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 rot="3600150">
              <a:off x="-1276753" y="3467162"/>
              <a:ext cx="461845" cy="252453"/>
            </a:xfrm>
            <a:custGeom>
              <a:rect b="b" l="l" r="r" t="t"/>
              <a:pathLst>
                <a:path extrusionOk="0" h="4304" w="7874">
                  <a:moveTo>
                    <a:pt x="4971" y="2603"/>
                  </a:moveTo>
                  <a:lnTo>
                    <a:pt x="5071" y="2669"/>
                  </a:lnTo>
                  <a:lnTo>
                    <a:pt x="7039" y="3770"/>
                  </a:lnTo>
                  <a:cubicBezTo>
                    <a:pt x="7339" y="3904"/>
                    <a:pt x="7606" y="4104"/>
                    <a:pt x="7873" y="4304"/>
                  </a:cubicBezTo>
                  <a:cubicBezTo>
                    <a:pt x="5238" y="2970"/>
                    <a:pt x="2536" y="1735"/>
                    <a:pt x="1" y="134"/>
                  </a:cubicBezTo>
                  <a:lnTo>
                    <a:pt x="68" y="1"/>
                  </a:lnTo>
                  <a:lnTo>
                    <a:pt x="501" y="234"/>
                  </a:lnTo>
                  <a:lnTo>
                    <a:pt x="4638" y="2469"/>
                  </a:lnTo>
                  <a:cubicBezTo>
                    <a:pt x="4738" y="2536"/>
                    <a:pt x="4871" y="2569"/>
                    <a:pt x="4971" y="2603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5"/>
          <p:cNvGrpSpPr/>
          <p:nvPr/>
        </p:nvGrpSpPr>
        <p:grpSpPr>
          <a:xfrm flipH="1" rot="10800000">
            <a:off x="6644537" y="-16"/>
            <a:ext cx="304216" cy="496545"/>
            <a:chOff x="-1305381" y="3124263"/>
            <a:chExt cx="606673" cy="742664"/>
          </a:xfrm>
        </p:grpSpPr>
        <p:sp>
          <p:nvSpPr>
            <p:cNvPr id="54" name="Google Shape;54;p5"/>
            <p:cNvSpPr/>
            <p:nvPr/>
          </p:nvSpPr>
          <p:spPr>
            <a:xfrm rot="3600150">
              <a:off x="-1061666" y="3181543"/>
              <a:ext cx="211391" cy="137019"/>
            </a:xfrm>
            <a:custGeom>
              <a:rect b="b" l="l" r="r" t="t"/>
              <a:pathLst>
                <a:path extrusionOk="0" h="2336" w="3604">
                  <a:moveTo>
                    <a:pt x="3470" y="2336"/>
                  </a:moveTo>
                  <a:lnTo>
                    <a:pt x="1" y="201"/>
                  </a:lnTo>
                  <a:lnTo>
                    <a:pt x="101" y="1"/>
                  </a:lnTo>
                  <a:lnTo>
                    <a:pt x="3603" y="2136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3600150">
              <a:off x="-1044797" y="3611296"/>
              <a:ext cx="244589" cy="144820"/>
            </a:xfrm>
            <a:custGeom>
              <a:rect b="b" l="l" r="r" t="t"/>
              <a:pathLst>
                <a:path extrusionOk="0" h="2469" w="4170">
                  <a:moveTo>
                    <a:pt x="100" y="0"/>
                  </a:moveTo>
                  <a:lnTo>
                    <a:pt x="4170" y="2335"/>
                  </a:lnTo>
                  <a:lnTo>
                    <a:pt x="4103" y="2469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rot="3600150">
              <a:off x="-1312180" y="3341519"/>
              <a:ext cx="620271" cy="342430"/>
            </a:xfrm>
            <a:custGeom>
              <a:rect b="b" l="l" r="r" t="t"/>
              <a:pathLst>
                <a:path extrusionOk="0" h="5838" w="10575">
                  <a:moveTo>
                    <a:pt x="10508" y="5838"/>
                  </a:moveTo>
                  <a:lnTo>
                    <a:pt x="1" y="134"/>
                  </a:lnTo>
                  <a:cubicBezTo>
                    <a:pt x="34" y="100"/>
                    <a:pt x="67" y="67"/>
                    <a:pt x="67" y="0"/>
                  </a:cubicBezTo>
                  <a:lnTo>
                    <a:pt x="10575" y="5704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 rot="3600150">
              <a:off x="-1276753" y="3467162"/>
              <a:ext cx="461845" cy="252453"/>
            </a:xfrm>
            <a:custGeom>
              <a:rect b="b" l="l" r="r" t="t"/>
              <a:pathLst>
                <a:path extrusionOk="0" h="4304" w="7874">
                  <a:moveTo>
                    <a:pt x="4971" y="2603"/>
                  </a:moveTo>
                  <a:lnTo>
                    <a:pt x="5071" y="2669"/>
                  </a:lnTo>
                  <a:lnTo>
                    <a:pt x="7039" y="3770"/>
                  </a:lnTo>
                  <a:cubicBezTo>
                    <a:pt x="7339" y="3904"/>
                    <a:pt x="7606" y="4104"/>
                    <a:pt x="7873" y="4304"/>
                  </a:cubicBezTo>
                  <a:cubicBezTo>
                    <a:pt x="5238" y="2970"/>
                    <a:pt x="2536" y="1735"/>
                    <a:pt x="1" y="134"/>
                  </a:cubicBezTo>
                  <a:lnTo>
                    <a:pt x="68" y="1"/>
                  </a:lnTo>
                  <a:lnTo>
                    <a:pt x="501" y="234"/>
                  </a:lnTo>
                  <a:lnTo>
                    <a:pt x="4638" y="2469"/>
                  </a:lnTo>
                  <a:cubicBezTo>
                    <a:pt x="4738" y="2536"/>
                    <a:pt x="4871" y="2569"/>
                    <a:pt x="4971" y="2603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5"/>
          <p:cNvGrpSpPr/>
          <p:nvPr/>
        </p:nvGrpSpPr>
        <p:grpSpPr>
          <a:xfrm rot="10800000">
            <a:off x="6644538" y="549160"/>
            <a:ext cx="304216" cy="496545"/>
            <a:chOff x="-1305381" y="3124263"/>
            <a:chExt cx="606673" cy="742664"/>
          </a:xfrm>
        </p:grpSpPr>
        <p:sp>
          <p:nvSpPr>
            <p:cNvPr id="59" name="Google Shape;59;p5"/>
            <p:cNvSpPr/>
            <p:nvPr/>
          </p:nvSpPr>
          <p:spPr>
            <a:xfrm rot="3600150">
              <a:off x="-1061666" y="3181543"/>
              <a:ext cx="211391" cy="137019"/>
            </a:xfrm>
            <a:custGeom>
              <a:rect b="b" l="l" r="r" t="t"/>
              <a:pathLst>
                <a:path extrusionOk="0" h="2336" w="3604">
                  <a:moveTo>
                    <a:pt x="3470" y="2336"/>
                  </a:moveTo>
                  <a:lnTo>
                    <a:pt x="1" y="201"/>
                  </a:lnTo>
                  <a:lnTo>
                    <a:pt x="101" y="1"/>
                  </a:lnTo>
                  <a:lnTo>
                    <a:pt x="3603" y="2136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 rot="3600150">
              <a:off x="-1044797" y="3611296"/>
              <a:ext cx="244589" cy="144820"/>
            </a:xfrm>
            <a:custGeom>
              <a:rect b="b" l="l" r="r" t="t"/>
              <a:pathLst>
                <a:path extrusionOk="0" h="2469" w="4170">
                  <a:moveTo>
                    <a:pt x="100" y="0"/>
                  </a:moveTo>
                  <a:lnTo>
                    <a:pt x="4170" y="2335"/>
                  </a:lnTo>
                  <a:lnTo>
                    <a:pt x="4103" y="2469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rot="3600150">
              <a:off x="-1312180" y="3341519"/>
              <a:ext cx="620271" cy="342430"/>
            </a:xfrm>
            <a:custGeom>
              <a:rect b="b" l="l" r="r" t="t"/>
              <a:pathLst>
                <a:path extrusionOk="0" h="5838" w="10575">
                  <a:moveTo>
                    <a:pt x="10508" y="5838"/>
                  </a:moveTo>
                  <a:lnTo>
                    <a:pt x="1" y="134"/>
                  </a:lnTo>
                  <a:cubicBezTo>
                    <a:pt x="34" y="100"/>
                    <a:pt x="67" y="67"/>
                    <a:pt x="67" y="0"/>
                  </a:cubicBezTo>
                  <a:lnTo>
                    <a:pt x="10575" y="5704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rot="3600150">
              <a:off x="-1276753" y="3467162"/>
              <a:ext cx="461845" cy="252453"/>
            </a:xfrm>
            <a:custGeom>
              <a:rect b="b" l="l" r="r" t="t"/>
              <a:pathLst>
                <a:path extrusionOk="0" h="4304" w="7874">
                  <a:moveTo>
                    <a:pt x="4971" y="2603"/>
                  </a:moveTo>
                  <a:lnTo>
                    <a:pt x="5071" y="2669"/>
                  </a:lnTo>
                  <a:lnTo>
                    <a:pt x="7039" y="3770"/>
                  </a:lnTo>
                  <a:cubicBezTo>
                    <a:pt x="7339" y="3904"/>
                    <a:pt x="7606" y="4104"/>
                    <a:pt x="7873" y="4304"/>
                  </a:cubicBezTo>
                  <a:cubicBezTo>
                    <a:pt x="5238" y="2970"/>
                    <a:pt x="2536" y="1735"/>
                    <a:pt x="1" y="134"/>
                  </a:cubicBezTo>
                  <a:lnTo>
                    <a:pt x="68" y="1"/>
                  </a:lnTo>
                  <a:lnTo>
                    <a:pt x="501" y="234"/>
                  </a:lnTo>
                  <a:lnTo>
                    <a:pt x="4638" y="2469"/>
                  </a:lnTo>
                  <a:cubicBezTo>
                    <a:pt x="4738" y="2536"/>
                    <a:pt x="4871" y="2569"/>
                    <a:pt x="4971" y="2603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6644537" y="1045689"/>
            <a:ext cx="304216" cy="496545"/>
            <a:chOff x="-1305381" y="3124263"/>
            <a:chExt cx="606673" cy="742664"/>
          </a:xfrm>
        </p:grpSpPr>
        <p:sp>
          <p:nvSpPr>
            <p:cNvPr id="64" name="Google Shape;64;p5"/>
            <p:cNvSpPr/>
            <p:nvPr/>
          </p:nvSpPr>
          <p:spPr>
            <a:xfrm rot="3600150">
              <a:off x="-1061666" y="3181543"/>
              <a:ext cx="211391" cy="137019"/>
            </a:xfrm>
            <a:custGeom>
              <a:rect b="b" l="l" r="r" t="t"/>
              <a:pathLst>
                <a:path extrusionOk="0" h="2336" w="3604">
                  <a:moveTo>
                    <a:pt x="3470" y="2336"/>
                  </a:moveTo>
                  <a:lnTo>
                    <a:pt x="1" y="201"/>
                  </a:lnTo>
                  <a:lnTo>
                    <a:pt x="101" y="1"/>
                  </a:lnTo>
                  <a:lnTo>
                    <a:pt x="3603" y="2136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 rot="3600150">
              <a:off x="-1044797" y="3611296"/>
              <a:ext cx="244589" cy="144820"/>
            </a:xfrm>
            <a:custGeom>
              <a:rect b="b" l="l" r="r" t="t"/>
              <a:pathLst>
                <a:path extrusionOk="0" h="2469" w="4170">
                  <a:moveTo>
                    <a:pt x="100" y="0"/>
                  </a:moveTo>
                  <a:lnTo>
                    <a:pt x="4170" y="2335"/>
                  </a:lnTo>
                  <a:lnTo>
                    <a:pt x="4103" y="2469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 rot="3600150">
              <a:off x="-1312180" y="3341519"/>
              <a:ext cx="620271" cy="342430"/>
            </a:xfrm>
            <a:custGeom>
              <a:rect b="b" l="l" r="r" t="t"/>
              <a:pathLst>
                <a:path extrusionOk="0" h="5838" w="10575">
                  <a:moveTo>
                    <a:pt x="10508" y="5838"/>
                  </a:moveTo>
                  <a:lnTo>
                    <a:pt x="1" y="134"/>
                  </a:lnTo>
                  <a:cubicBezTo>
                    <a:pt x="34" y="100"/>
                    <a:pt x="67" y="67"/>
                    <a:pt x="67" y="0"/>
                  </a:cubicBezTo>
                  <a:lnTo>
                    <a:pt x="10575" y="5704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 rot="3600150">
              <a:off x="-1276753" y="3467162"/>
              <a:ext cx="461845" cy="252453"/>
            </a:xfrm>
            <a:custGeom>
              <a:rect b="b" l="l" r="r" t="t"/>
              <a:pathLst>
                <a:path extrusionOk="0" h="4304" w="7874">
                  <a:moveTo>
                    <a:pt x="4971" y="2603"/>
                  </a:moveTo>
                  <a:lnTo>
                    <a:pt x="5071" y="2669"/>
                  </a:lnTo>
                  <a:lnTo>
                    <a:pt x="7039" y="3770"/>
                  </a:lnTo>
                  <a:cubicBezTo>
                    <a:pt x="7339" y="3904"/>
                    <a:pt x="7606" y="4104"/>
                    <a:pt x="7873" y="4304"/>
                  </a:cubicBezTo>
                  <a:cubicBezTo>
                    <a:pt x="5238" y="2970"/>
                    <a:pt x="2536" y="1735"/>
                    <a:pt x="1" y="134"/>
                  </a:cubicBezTo>
                  <a:lnTo>
                    <a:pt x="68" y="1"/>
                  </a:lnTo>
                  <a:lnTo>
                    <a:pt x="501" y="234"/>
                  </a:lnTo>
                  <a:lnTo>
                    <a:pt x="4638" y="2469"/>
                  </a:lnTo>
                  <a:cubicBezTo>
                    <a:pt x="4738" y="2536"/>
                    <a:pt x="4871" y="2569"/>
                    <a:pt x="4971" y="2603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68;p5"/>
          <p:cNvGrpSpPr/>
          <p:nvPr/>
        </p:nvGrpSpPr>
        <p:grpSpPr>
          <a:xfrm rot="417279">
            <a:off x="6656755" y="6538"/>
            <a:ext cx="93599" cy="276778"/>
            <a:chOff x="7451618" y="267775"/>
            <a:chExt cx="84751" cy="187946"/>
          </a:xfrm>
        </p:grpSpPr>
        <p:sp>
          <p:nvSpPr>
            <p:cNvPr id="69" name="Google Shape;69;p5"/>
            <p:cNvSpPr/>
            <p:nvPr/>
          </p:nvSpPr>
          <p:spPr>
            <a:xfrm>
              <a:off x="7510339" y="267775"/>
              <a:ext cx="26030" cy="187946"/>
            </a:xfrm>
            <a:custGeom>
              <a:rect b="b" l="l" r="r" t="t"/>
              <a:pathLst>
                <a:path extrusionOk="0" h="7473" w="1035">
                  <a:moveTo>
                    <a:pt x="200" y="34"/>
                  </a:moveTo>
                  <a:cubicBezTo>
                    <a:pt x="501" y="2535"/>
                    <a:pt x="934" y="4970"/>
                    <a:pt x="1034" y="7472"/>
                  </a:cubicBezTo>
                  <a:lnTo>
                    <a:pt x="901" y="7472"/>
                  </a:lnTo>
                  <a:cubicBezTo>
                    <a:pt x="601" y="4970"/>
                    <a:pt x="301" y="2469"/>
                    <a:pt x="0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7451618" y="294608"/>
              <a:ext cx="13455" cy="116646"/>
            </a:xfrm>
            <a:custGeom>
              <a:rect b="b" l="l" r="r" t="t"/>
              <a:pathLst>
                <a:path extrusionOk="0" h="4638" w="535">
                  <a:moveTo>
                    <a:pt x="200" y="1"/>
                  </a:moveTo>
                  <a:cubicBezTo>
                    <a:pt x="301" y="1535"/>
                    <a:pt x="434" y="3070"/>
                    <a:pt x="534" y="4637"/>
                  </a:cubicBezTo>
                  <a:lnTo>
                    <a:pt x="367" y="4637"/>
                  </a:lnTo>
                  <a:cubicBezTo>
                    <a:pt x="134" y="3103"/>
                    <a:pt x="0" y="1535"/>
                    <a:pt x="0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7496909" y="297978"/>
              <a:ext cx="11770" cy="146826"/>
            </a:xfrm>
            <a:custGeom>
              <a:rect b="b" l="l" r="r" t="t"/>
              <a:pathLst>
                <a:path extrusionOk="0" h="5838" w="468">
                  <a:moveTo>
                    <a:pt x="167" y="0"/>
                  </a:moveTo>
                  <a:cubicBezTo>
                    <a:pt x="267" y="1968"/>
                    <a:pt x="368" y="3903"/>
                    <a:pt x="468" y="5838"/>
                  </a:cubicBezTo>
                  <a:lnTo>
                    <a:pt x="334" y="5838"/>
                  </a:lnTo>
                  <a:cubicBezTo>
                    <a:pt x="234" y="3903"/>
                    <a:pt x="101" y="1968"/>
                    <a:pt x="1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7479306" y="291263"/>
              <a:ext cx="10915" cy="146826"/>
            </a:xfrm>
            <a:custGeom>
              <a:rect b="b" l="l" r="r" t="t"/>
              <a:pathLst>
                <a:path extrusionOk="0" h="5838" w="434">
                  <a:moveTo>
                    <a:pt x="300" y="5838"/>
                  </a:moveTo>
                  <a:cubicBezTo>
                    <a:pt x="200" y="3903"/>
                    <a:pt x="100" y="1968"/>
                    <a:pt x="0" y="0"/>
                  </a:cubicBezTo>
                  <a:lnTo>
                    <a:pt x="167" y="0"/>
                  </a:lnTo>
                  <a:lnTo>
                    <a:pt x="434" y="5838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5"/>
          <p:cNvGrpSpPr/>
          <p:nvPr/>
        </p:nvGrpSpPr>
        <p:grpSpPr>
          <a:xfrm flipH="1" rot="-417279">
            <a:off x="103067" y="6538"/>
            <a:ext cx="93599" cy="276778"/>
            <a:chOff x="7451618" y="267775"/>
            <a:chExt cx="84751" cy="187946"/>
          </a:xfrm>
        </p:grpSpPr>
        <p:sp>
          <p:nvSpPr>
            <p:cNvPr id="74" name="Google Shape;74;p5"/>
            <p:cNvSpPr/>
            <p:nvPr/>
          </p:nvSpPr>
          <p:spPr>
            <a:xfrm>
              <a:off x="7510339" y="267775"/>
              <a:ext cx="26030" cy="187946"/>
            </a:xfrm>
            <a:custGeom>
              <a:rect b="b" l="l" r="r" t="t"/>
              <a:pathLst>
                <a:path extrusionOk="0" h="7473" w="1035">
                  <a:moveTo>
                    <a:pt x="200" y="34"/>
                  </a:moveTo>
                  <a:cubicBezTo>
                    <a:pt x="501" y="2535"/>
                    <a:pt x="934" y="4970"/>
                    <a:pt x="1034" y="7472"/>
                  </a:cubicBezTo>
                  <a:lnTo>
                    <a:pt x="901" y="7472"/>
                  </a:lnTo>
                  <a:cubicBezTo>
                    <a:pt x="601" y="4970"/>
                    <a:pt x="301" y="2469"/>
                    <a:pt x="0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451618" y="294608"/>
              <a:ext cx="13455" cy="116646"/>
            </a:xfrm>
            <a:custGeom>
              <a:rect b="b" l="l" r="r" t="t"/>
              <a:pathLst>
                <a:path extrusionOk="0" h="4638" w="535">
                  <a:moveTo>
                    <a:pt x="200" y="1"/>
                  </a:moveTo>
                  <a:cubicBezTo>
                    <a:pt x="301" y="1535"/>
                    <a:pt x="434" y="3070"/>
                    <a:pt x="534" y="4637"/>
                  </a:cubicBezTo>
                  <a:lnTo>
                    <a:pt x="367" y="4637"/>
                  </a:lnTo>
                  <a:cubicBezTo>
                    <a:pt x="134" y="3103"/>
                    <a:pt x="0" y="1535"/>
                    <a:pt x="0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496909" y="297978"/>
              <a:ext cx="11770" cy="146826"/>
            </a:xfrm>
            <a:custGeom>
              <a:rect b="b" l="l" r="r" t="t"/>
              <a:pathLst>
                <a:path extrusionOk="0" h="5838" w="468">
                  <a:moveTo>
                    <a:pt x="167" y="0"/>
                  </a:moveTo>
                  <a:cubicBezTo>
                    <a:pt x="267" y="1968"/>
                    <a:pt x="368" y="3903"/>
                    <a:pt x="468" y="5838"/>
                  </a:cubicBezTo>
                  <a:lnTo>
                    <a:pt x="334" y="5838"/>
                  </a:lnTo>
                  <a:cubicBezTo>
                    <a:pt x="234" y="3903"/>
                    <a:pt x="101" y="1968"/>
                    <a:pt x="1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479306" y="291263"/>
              <a:ext cx="10915" cy="146826"/>
            </a:xfrm>
            <a:custGeom>
              <a:rect b="b" l="l" r="r" t="t"/>
              <a:pathLst>
                <a:path extrusionOk="0" h="5838" w="434">
                  <a:moveTo>
                    <a:pt x="300" y="5838"/>
                  </a:moveTo>
                  <a:cubicBezTo>
                    <a:pt x="200" y="3903"/>
                    <a:pt x="100" y="1968"/>
                    <a:pt x="0" y="0"/>
                  </a:cubicBezTo>
                  <a:lnTo>
                    <a:pt x="167" y="0"/>
                  </a:lnTo>
                  <a:lnTo>
                    <a:pt x="434" y="5838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7"/>
          <p:cNvGrpSpPr/>
          <p:nvPr/>
        </p:nvGrpSpPr>
        <p:grpSpPr>
          <a:xfrm>
            <a:off x="110217" y="221410"/>
            <a:ext cx="704995" cy="644749"/>
            <a:chOff x="146956" y="221410"/>
            <a:chExt cx="939993" cy="644749"/>
          </a:xfrm>
        </p:grpSpPr>
        <p:sp>
          <p:nvSpPr>
            <p:cNvPr id="81" name="Google Shape;81;p7"/>
            <p:cNvSpPr/>
            <p:nvPr/>
          </p:nvSpPr>
          <p:spPr>
            <a:xfrm rot="168903">
              <a:off x="150309" y="584009"/>
              <a:ext cx="128904" cy="99213"/>
            </a:xfrm>
            <a:custGeom>
              <a:rect b="b" l="l" r="r" t="t"/>
              <a:pathLst>
                <a:path extrusionOk="0" h="4237" w="5505">
                  <a:moveTo>
                    <a:pt x="1" y="4036"/>
                  </a:moveTo>
                  <a:lnTo>
                    <a:pt x="5371" y="0"/>
                  </a:lnTo>
                  <a:lnTo>
                    <a:pt x="5504" y="167"/>
                  </a:lnTo>
                  <a:lnTo>
                    <a:pt x="167" y="4236"/>
                  </a:lnTo>
                  <a:cubicBezTo>
                    <a:pt x="101" y="4170"/>
                    <a:pt x="67" y="4103"/>
                    <a:pt x="1" y="4036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7"/>
            <p:cNvSpPr/>
            <p:nvPr/>
          </p:nvSpPr>
          <p:spPr>
            <a:xfrm rot="168903">
              <a:off x="598524" y="766871"/>
              <a:ext cx="149978" cy="78115"/>
            </a:xfrm>
            <a:custGeom>
              <a:rect b="b" l="l" r="r" t="t"/>
              <a:pathLst>
                <a:path extrusionOk="0" h="3336" w="6405">
                  <a:moveTo>
                    <a:pt x="6405" y="200"/>
                  </a:moveTo>
                  <a:lnTo>
                    <a:pt x="100" y="3336"/>
                  </a:lnTo>
                  <a:lnTo>
                    <a:pt x="0" y="3136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7"/>
            <p:cNvSpPr/>
            <p:nvPr/>
          </p:nvSpPr>
          <p:spPr>
            <a:xfrm rot="168903">
              <a:off x="594160" y="756665"/>
              <a:ext cx="126562" cy="52358"/>
            </a:xfrm>
            <a:custGeom>
              <a:rect b="b" l="l" r="r" t="t"/>
              <a:pathLst>
                <a:path extrusionOk="0" h="2236" w="5405">
                  <a:moveTo>
                    <a:pt x="1" y="2002"/>
                  </a:moveTo>
                  <a:cubicBezTo>
                    <a:pt x="1802" y="1335"/>
                    <a:pt x="3503" y="501"/>
                    <a:pt x="5371" y="1"/>
                  </a:cubicBezTo>
                  <a:cubicBezTo>
                    <a:pt x="5371" y="34"/>
                    <a:pt x="5404" y="101"/>
                    <a:pt x="5404" y="168"/>
                  </a:cubicBezTo>
                  <a:lnTo>
                    <a:pt x="101" y="2236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 rot="168903">
              <a:off x="148755" y="579331"/>
              <a:ext cx="101554" cy="75773"/>
            </a:xfrm>
            <a:custGeom>
              <a:rect b="b" l="l" r="r" t="t"/>
              <a:pathLst>
                <a:path extrusionOk="0" h="3236" w="4337">
                  <a:moveTo>
                    <a:pt x="0" y="3036"/>
                  </a:moveTo>
                  <a:cubicBezTo>
                    <a:pt x="1401" y="2035"/>
                    <a:pt x="2802" y="1001"/>
                    <a:pt x="4203" y="0"/>
                  </a:cubicBezTo>
                  <a:cubicBezTo>
                    <a:pt x="4237" y="100"/>
                    <a:pt x="4304" y="167"/>
                    <a:pt x="4337" y="234"/>
                  </a:cubicBezTo>
                  <a:cubicBezTo>
                    <a:pt x="2936" y="1234"/>
                    <a:pt x="1568" y="2302"/>
                    <a:pt x="134" y="3236"/>
                  </a:cubicBezTo>
                  <a:cubicBezTo>
                    <a:pt x="67" y="3169"/>
                    <a:pt x="34" y="3069"/>
                    <a:pt x="0" y="3036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 rot="168903">
              <a:off x="618380" y="798382"/>
              <a:ext cx="120310" cy="64862"/>
            </a:xfrm>
            <a:custGeom>
              <a:rect b="b" l="l" r="r" t="t"/>
              <a:pathLst>
                <a:path extrusionOk="0" h="2770" w="5138">
                  <a:moveTo>
                    <a:pt x="1" y="2602"/>
                  </a:moveTo>
                  <a:lnTo>
                    <a:pt x="5071" y="1"/>
                  </a:lnTo>
                  <a:lnTo>
                    <a:pt x="5138" y="167"/>
                  </a:lnTo>
                  <a:lnTo>
                    <a:pt x="101" y="2769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 rot="168903">
              <a:off x="173064" y="615880"/>
              <a:ext cx="107806" cy="95302"/>
            </a:xfrm>
            <a:custGeom>
              <a:rect b="b" l="l" r="r" t="t"/>
              <a:pathLst>
                <a:path extrusionOk="0" h="4070" w="4604">
                  <a:moveTo>
                    <a:pt x="4604" y="0"/>
                  </a:moveTo>
                  <a:lnTo>
                    <a:pt x="1" y="4070"/>
                  </a:lnTo>
                  <a:cubicBezTo>
                    <a:pt x="167" y="3603"/>
                    <a:pt x="3703" y="401"/>
                    <a:pt x="4604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 rot="168903">
              <a:off x="1059697" y="221931"/>
              <a:ext cx="24235" cy="123424"/>
            </a:xfrm>
            <a:custGeom>
              <a:rect b="b" l="l" r="r" t="t"/>
              <a:pathLst>
                <a:path extrusionOk="0" h="5271" w="1035">
                  <a:moveTo>
                    <a:pt x="200" y="0"/>
                  </a:moveTo>
                  <a:lnTo>
                    <a:pt x="1034" y="5271"/>
                  </a:lnTo>
                  <a:lnTo>
                    <a:pt x="834" y="5271"/>
                  </a:lnTo>
                  <a:cubicBezTo>
                    <a:pt x="567" y="3536"/>
                    <a:pt x="267" y="1768"/>
                    <a:pt x="0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 rot="168903">
              <a:off x="1020368" y="224494"/>
              <a:ext cx="16414" cy="127335"/>
            </a:xfrm>
            <a:custGeom>
              <a:rect b="b" l="l" r="r" t="t"/>
              <a:pathLst>
                <a:path extrusionOk="0" h="5438" w="701">
                  <a:moveTo>
                    <a:pt x="200" y="1"/>
                  </a:moveTo>
                  <a:lnTo>
                    <a:pt x="701" y="5438"/>
                  </a:lnTo>
                  <a:lnTo>
                    <a:pt x="534" y="5438"/>
                  </a:lnTo>
                  <a:cubicBezTo>
                    <a:pt x="334" y="3636"/>
                    <a:pt x="167" y="1802"/>
                    <a:pt x="0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 rot="168903">
              <a:off x="1043176" y="234901"/>
              <a:ext cx="13300" cy="100781"/>
            </a:xfrm>
            <a:custGeom>
              <a:rect b="b" l="l" r="r" t="t"/>
              <a:pathLst>
                <a:path extrusionOk="0" h="4304" w="568">
                  <a:moveTo>
                    <a:pt x="367" y="4304"/>
                  </a:moveTo>
                  <a:lnTo>
                    <a:pt x="1" y="1"/>
                  </a:lnTo>
                  <a:lnTo>
                    <a:pt x="201" y="1"/>
                  </a:lnTo>
                  <a:cubicBezTo>
                    <a:pt x="301" y="1435"/>
                    <a:pt x="434" y="2870"/>
                    <a:pt x="568" y="4304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7"/>
          <p:cNvGrpSpPr/>
          <p:nvPr/>
        </p:nvGrpSpPr>
        <p:grpSpPr>
          <a:xfrm rot="141325">
            <a:off x="16212" y="2039981"/>
            <a:ext cx="416561" cy="1063534"/>
            <a:chOff x="1094683" y="3178172"/>
            <a:chExt cx="555391" cy="1063486"/>
          </a:xfrm>
        </p:grpSpPr>
        <p:sp>
          <p:nvSpPr>
            <p:cNvPr id="91" name="Google Shape;91;p7"/>
            <p:cNvSpPr/>
            <p:nvPr/>
          </p:nvSpPr>
          <p:spPr>
            <a:xfrm rot="4296116">
              <a:off x="922524" y="3507150"/>
              <a:ext cx="899709" cy="286048"/>
            </a:xfrm>
            <a:custGeom>
              <a:rect b="b" l="l" r="r" t="t"/>
              <a:pathLst>
                <a:path extrusionOk="0" h="17913" w="56342">
                  <a:moveTo>
                    <a:pt x="56274" y="17913"/>
                  </a:moveTo>
                  <a:cubicBezTo>
                    <a:pt x="56108" y="17913"/>
                    <a:pt x="55907" y="17880"/>
                    <a:pt x="55741" y="17846"/>
                  </a:cubicBezTo>
                  <a:cubicBezTo>
                    <a:pt x="50804" y="16479"/>
                    <a:pt x="45867" y="15011"/>
                    <a:pt x="40897" y="13677"/>
                  </a:cubicBezTo>
                  <a:cubicBezTo>
                    <a:pt x="35093" y="12142"/>
                    <a:pt x="29422" y="10241"/>
                    <a:pt x="23751" y="8306"/>
                  </a:cubicBezTo>
                  <a:cubicBezTo>
                    <a:pt x="16479" y="5804"/>
                    <a:pt x="9241" y="3302"/>
                    <a:pt x="1969" y="801"/>
                  </a:cubicBezTo>
                  <a:cubicBezTo>
                    <a:pt x="1469" y="634"/>
                    <a:pt x="935" y="500"/>
                    <a:pt x="434" y="334"/>
                  </a:cubicBezTo>
                  <a:cubicBezTo>
                    <a:pt x="268" y="300"/>
                    <a:pt x="134" y="234"/>
                    <a:pt x="1" y="200"/>
                  </a:cubicBezTo>
                  <a:cubicBezTo>
                    <a:pt x="1" y="134"/>
                    <a:pt x="1" y="67"/>
                    <a:pt x="34" y="33"/>
                  </a:cubicBezTo>
                  <a:cubicBezTo>
                    <a:pt x="201" y="0"/>
                    <a:pt x="334" y="33"/>
                    <a:pt x="501" y="67"/>
                  </a:cubicBezTo>
                  <a:cubicBezTo>
                    <a:pt x="2236" y="601"/>
                    <a:pt x="4004" y="1134"/>
                    <a:pt x="5738" y="1735"/>
                  </a:cubicBezTo>
                  <a:cubicBezTo>
                    <a:pt x="11509" y="3703"/>
                    <a:pt x="17280" y="5738"/>
                    <a:pt x="23084" y="7706"/>
                  </a:cubicBezTo>
                  <a:cubicBezTo>
                    <a:pt x="27120" y="9073"/>
                    <a:pt x="31156" y="10474"/>
                    <a:pt x="35259" y="11708"/>
                  </a:cubicBezTo>
                  <a:cubicBezTo>
                    <a:pt x="40430" y="13276"/>
                    <a:pt x="45633" y="14677"/>
                    <a:pt x="50837" y="16145"/>
                  </a:cubicBezTo>
                  <a:cubicBezTo>
                    <a:pt x="52505" y="16612"/>
                    <a:pt x="54206" y="17112"/>
                    <a:pt x="55874" y="17579"/>
                  </a:cubicBezTo>
                  <a:cubicBezTo>
                    <a:pt x="56041" y="17613"/>
                    <a:pt x="56174" y="17679"/>
                    <a:pt x="56341" y="17746"/>
                  </a:cubicBezTo>
                  <a:cubicBezTo>
                    <a:pt x="56308" y="17813"/>
                    <a:pt x="56308" y="17880"/>
                    <a:pt x="56274" y="17913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 rot="4296116">
              <a:off x="1052285" y="3695230"/>
              <a:ext cx="677042" cy="202962"/>
            </a:xfrm>
            <a:custGeom>
              <a:rect b="b" l="l" r="r" t="t"/>
              <a:pathLst>
                <a:path extrusionOk="0" h="12710" w="42398">
                  <a:moveTo>
                    <a:pt x="1" y="0"/>
                  </a:moveTo>
                  <a:cubicBezTo>
                    <a:pt x="101" y="0"/>
                    <a:pt x="201" y="0"/>
                    <a:pt x="267" y="0"/>
                  </a:cubicBezTo>
                  <a:cubicBezTo>
                    <a:pt x="5771" y="1635"/>
                    <a:pt x="11275" y="3236"/>
                    <a:pt x="16746" y="4870"/>
                  </a:cubicBezTo>
                  <a:cubicBezTo>
                    <a:pt x="20315" y="5938"/>
                    <a:pt x="23918" y="6872"/>
                    <a:pt x="27420" y="8106"/>
                  </a:cubicBezTo>
                  <a:cubicBezTo>
                    <a:pt x="32090" y="9741"/>
                    <a:pt x="36827" y="11042"/>
                    <a:pt x="41564" y="12376"/>
                  </a:cubicBezTo>
                  <a:cubicBezTo>
                    <a:pt x="41830" y="12443"/>
                    <a:pt x="42131" y="12509"/>
                    <a:pt x="42398" y="12576"/>
                  </a:cubicBezTo>
                  <a:lnTo>
                    <a:pt x="42398" y="12709"/>
                  </a:lnTo>
                  <a:cubicBezTo>
                    <a:pt x="42097" y="12643"/>
                    <a:pt x="41797" y="12643"/>
                    <a:pt x="41497" y="12576"/>
                  </a:cubicBezTo>
                  <a:cubicBezTo>
                    <a:pt x="37060" y="11475"/>
                    <a:pt x="32691" y="10308"/>
                    <a:pt x="28388" y="8773"/>
                  </a:cubicBezTo>
                  <a:cubicBezTo>
                    <a:pt x="25185" y="7639"/>
                    <a:pt x="21916" y="6805"/>
                    <a:pt x="18681" y="5804"/>
                  </a:cubicBezTo>
                  <a:cubicBezTo>
                    <a:pt x="14344" y="4437"/>
                    <a:pt x="10041" y="3036"/>
                    <a:pt x="5705" y="1701"/>
                  </a:cubicBezTo>
                  <a:cubicBezTo>
                    <a:pt x="3970" y="1168"/>
                    <a:pt x="2202" y="734"/>
                    <a:pt x="468" y="267"/>
                  </a:cubicBezTo>
                  <a:cubicBezTo>
                    <a:pt x="301" y="234"/>
                    <a:pt x="134" y="134"/>
                    <a:pt x="1" y="100"/>
                  </a:cubicBezTo>
                  <a:cubicBezTo>
                    <a:pt x="1" y="67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 rot="4296116">
              <a:off x="987916" y="3727754"/>
              <a:ext cx="661057" cy="193908"/>
            </a:xfrm>
            <a:custGeom>
              <a:rect b="b" l="l" r="r" t="t"/>
              <a:pathLst>
                <a:path extrusionOk="0" h="12143" w="41397">
                  <a:moveTo>
                    <a:pt x="41363" y="12142"/>
                  </a:moveTo>
                  <a:cubicBezTo>
                    <a:pt x="41230" y="12142"/>
                    <a:pt x="41096" y="12109"/>
                    <a:pt x="40963" y="12076"/>
                  </a:cubicBezTo>
                  <a:cubicBezTo>
                    <a:pt x="35359" y="10474"/>
                    <a:pt x="29722" y="8907"/>
                    <a:pt x="24084" y="7239"/>
                  </a:cubicBezTo>
                  <a:cubicBezTo>
                    <a:pt x="18280" y="5538"/>
                    <a:pt x="12509" y="3703"/>
                    <a:pt x="6739" y="1968"/>
                  </a:cubicBezTo>
                  <a:cubicBezTo>
                    <a:pt x="4637" y="1335"/>
                    <a:pt x="2469" y="834"/>
                    <a:pt x="334" y="267"/>
                  </a:cubicBezTo>
                  <a:cubicBezTo>
                    <a:pt x="234" y="234"/>
                    <a:pt x="101" y="167"/>
                    <a:pt x="0" y="134"/>
                  </a:cubicBezTo>
                  <a:lnTo>
                    <a:pt x="0" y="0"/>
                  </a:lnTo>
                  <a:cubicBezTo>
                    <a:pt x="134" y="0"/>
                    <a:pt x="267" y="0"/>
                    <a:pt x="401" y="34"/>
                  </a:cubicBezTo>
                  <a:cubicBezTo>
                    <a:pt x="3803" y="968"/>
                    <a:pt x="7239" y="1835"/>
                    <a:pt x="10575" y="2836"/>
                  </a:cubicBezTo>
                  <a:cubicBezTo>
                    <a:pt x="17913" y="5004"/>
                    <a:pt x="25252" y="7272"/>
                    <a:pt x="32624" y="9507"/>
                  </a:cubicBezTo>
                  <a:cubicBezTo>
                    <a:pt x="35359" y="10341"/>
                    <a:pt x="38161" y="11042"/>
                    <a:pt x="40896" y="11809"/>
                  </a:cubicBezTo>
                  <a:cubicBezTo>
                    <a:pt x="41063" y="11842"/>
                    <a:pt x="41230" y="11909"/>
                    <a:pt x="41397" y="11976"/>
                  </a:cubicBezTo>
                  <a:cubicBezTo>
                    <a:pt x="41397" y="12009"/>
                    <a:pt x="41363" y="12076"/>
                    <a:pt x="41363" y="12142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 rot="4296116">
              <a:off x="1072541" y="3474329"/>
              <a:ext cx="321754" cy="93241"/>
            </a:xfrm>
            <a:custGeom>
              <a:rect b="b" l="l" r="r" t="t"/>
              <a:pathLst>
                <a:path extrusionOk="0" h="5839" w="20149">
                  <a:moveTo>
                    <a:pt x="20082" y="5838"/>
                  </a:moveTo>
                  <a:cubicBezTo>
                    <a:pt x="19982" y="5838"/>
                    <a:pt x="19882" y="5805"/>
                    <a:pt x="19782" y="5805"/>
                  </a:cubicBezTo>
                  <a:cubicBezTo>
                    <a:pt x="13344" y="4137"/>
                    <a:pt x="6939" y="2469"/>
                    <a:pt x="601" y="434"/>
                  </a:cubicBezTo>
                  <a:cubicBezTo>
                    <a:pt x="535" y="401"/>
                    <a:pt x="468" y="368"/>
                    <a:pt x="401" y="368"/>
                  </a:cubicBezTo>
                  <a:cubicBezTo>
                    <a:pt x="268" y="268"/>
                    <a:pt x="134" y="168"/>
                    <a:pt x="1" y="68"/>
                  </a:cubicBezTo>
                  <a:cubicBezTo>
                    <a:pt x="168" y="1"/>
                    <a:pt x="335" y="1"/>
                    <a:pt x="468" y="34"/>
                  </a:cubicBezTo>
                  <a:cubicBezTo>
                    <a:pt x="6739" y="2069"/>
                    <a:pt x="13110" y="3670"/>
                    <a:pt x="19448" y="5371"/>
                  </a:cubicBezTo>
                  <a:cubicBezTo>
                    <a:pt x="19682" y="5438"/>
                    <a:pt x="19915" y="5538"/>
                    <a:pt x="20149" y="5638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 rot="4296116">
              <a:off x="1150571" y="3837988"/>
              <a:ext cx="412296" cy="122528"/>
            </a:xfrm>
            <a:custGeom>
              <a:rect b="b" l="l" r="r" t="t"/>
              <a:pathLst>
                <a:path extrusionOk="0" h="7673" w="25819">
                  <a:moveTo>
                    <a:pt x="25819" y="7673"/>
                  </a:moveTo>
                  <a:cubicBezTo>
                    <a:pt x="25652" y="7639"/>
                    <a:pt x="25485" y="7639"/>
                    <a:pt x="25352" y="7606"/>
                  </a:cubicBezTo>
                  <a:cubicBezTo>
                    <a:pt x="18380" y="5605"/>
                    <a:pt x="11442" y="3637"/>
                    <a:pt x="4504" y="1635"/>
                  </a:cubicBezTo>
                  <a:cubicBezTo>
                    <a:pt x="3069" y="1235"/>
                    <a:pt x="1702" y="701"/>
                    <a:pt x="267" y="201"/>
                  </a:cubicBezTo>
                  <a:cubicBezTo>
                    <a:pt x="167" y="167"/>
                    <a:pt x="67" y="101"/>
                    <a:pt x="0" y="1"/>
                  </a:cubicBezTo>
                  <a:cubicBezTo>
                    <a:pt x="8506" y="2869"/>
                    <a:pt x="17313" y="4804"/>
                    <a:pt x="25819" y="7673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 rot="4296116">
              <a:off x="1176547" y="3944445"/>
              <a:ext cx="326017" cy="101769"/>
            </a:xfrm>
            <a:custGeom>
              <a:rect b="b" l="l" r="r" t="t"/>
              <a:pathLst>
                <a:path extrusionOk="0" h="6373" w="20416">
                  <a:moveTo>
                    <a:pt x="1" y="1"/>
                  </a:moveTo>
                  <a:lnTo>
                    <a:pt x="20415" y="6172"/>
                  </a:lnTo>
                  <a:cubicBezTo>
                    <a:pt x="19882" y="6372"/>
                    <a:pt x="1535" y="868"/>
                    <a:pt x="1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 rot="4296116">
              <a:off x="1124737" y="3558922"/>
              <a:ext cx="186451" cy="52202"/>
            </a:xfrm>
            <a:custGeom>
              <a:rect b="b" l="l" r="r" t="t"/>
              <a:pathLst>
                <a:path extrusionOk="0" h="3269" w="11676">
                  <a:moveTo>
                    <a:pt x="1" y="0"/>
                  </a:moveTo>
                  <a:lnTo>
                    <a:pt x="11676" y="3069"/>
                  </a:lnTo>
                  <a:cubicBezTo>
                    <a:pt x="11109" y="3269"/>
                    <a:pt x="535" y="500"/>
                    <a:pt x="1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"/>
            <p:cNvSpPr/>
            <p:nvPr/>
          </p:nvSpPr>
          <p:spPr>
            <a:xfrm rot="4296116">
              <a:off x="1239122" y="4140891"/>
              <a:ext cx="148094" cy="46373"/>
            </a:xfrm>
            <a:custGeom>
              <a:rect b="b" l="l" r="r" t="t"/>
              <a:pathLst>
                <a:path extrusionOk="0" h="2904" w="9274">
                  <a:moveTo>
                    <a:pt x="67" y="1"/>
                  </a:moveTo>
                  <a:lnTo>
                    <a:pt x="9274" y="2770"/>
                  </a:lnTo>
                  <a:cubicBezTo>
                    <a:pt x="9274" y="2803"/>
                    <a:pt x="9274" y="2836"/>
                    <a:pt x="9274" y="2870"/>
                  </a:cubicBezTo>
                  <a:cubicBezTo>
                    <a:pt x="9107" y="2903"/>
                    <a:pt x="8940" y="2903"/>
                    <a:pt x="8807" y="2870"/>
                  </a:cubicBezTo>
                  <a:cubicBezTo>
                    <a:pt x="5938" y="2036"/>
                    <a:pt x="3102" y="1168"/>
                    <a:pt x="300" y="301"/>
                  </a:cubicBezTo>
                  <a:cubicBezTo>
                    <a:pt x="200" y="268"/>
                    <a:pt x="100" y="201"/>
                    <a:pt x="0" y="134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7"/>
            <p:cNvSpPr/>
            <p:nvPr/>
          </p:nvSpPr>
          <p:spPr>
            <a:xfrm rot="4296116">
              <a:off x="1127061" y="3695005"/>
              <a:ext cx="155024" cy="42094"/>
            </a:xfrm>
            <a:custGeom>
              <a:rect b="b" l="l" r="r" t="t"/>
              <a:pathLst>
                <a:path extrusionOk="0" h="2636" w="9708">
                  <a:moveTo>
                    <a:pt x="9674" y="2636"/>
                  </a:moveTo>
                  <a:cubicBezTo>
                    <a:pt x="6405" y="1969"/>
                    <a:pt x="3203" y="1101"/>
                    <a:pt x="1" y="234"/>
                  </a:cubicBezTo>
                  <a:cubicBezTo>
                    <a:pt x="34" y="167"/>
                    <a:pt x="34" y="101"/>
                    <a:pt x="68" y="1"/>
                  </a:cubicBezTo>
                  <a:lnTo>
                    <a:pt x="9708" y="2436"/>
                  </a:lnTo>
                  <a:cubicBezTo>
                    <a:pt x="9674" y="2502"/>
                    <a:pt x="9674" y="2569"/>
                    <a:pt x="9674" y="2636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 rot="4296116">
              <a:off x="1165701" y="3772336"/>
              <a:ext cx="153427" cy="45814"/>
            </a:xfrm>
            <a:custGeom>
              <a:rect b="b" l="l" r="r" t="t"/>
              <a:pathLst>
                <a:path extrusionOk="0" h="2869" w="9608">
                  <a:moveTo>
                    <a:pt x="9541" y="2869"/>
                  </a:moveTo>
                  <a:lnTo>
                    <a:pt x="1" y="234"/>
                  </a:lnTo>
                  <a:lnTo>
                    <a:pt x="68" y="0"/>
                  </a:lnTo>
                  <a:cubicBezTo>
                    <a:pt x="1102" y="200"/>
                    <a:pt x="2136" y="567"/>
                    <a:pt x="3170" y="834"/>
                  </a:cubicBezTo>
                  <a:cubicBezTo>
                    <a:pt x="4170" y="1134"/>
                    <a:pt x="5338" y="1434"/>
                    <a:pt x="6439" y="1735"/>
                  </a:cubicBezTo>
                  <a:lnTo>
                    <a:pt x="9608" y="2602"/>
                  </a:lnTo>
                  <a:cubicBezTo>
                    <a:pt x="9608" y="2669"/>
                    <a:pt x="9541" y="2769"/>
                    <a:pt x="9541" y="2869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 rot="4296116">
              <a:off x="1256204" y="3538200"/>
              <a:ext cx="167272" cy="48497"/>
            </a:xfrm>
            <a:custGeom>
              <a:rect b="b" l="l" r="r" t="t"/>
              <a:pathLst>
                <a:path extrusionOk="0" h="3037" w="10475">
                  <a:moveTo>
                    <a:pt x="1" y="134"/>
                  </a:moveTo>
                  <a:cubicBezTo>
                    <a:pt x="935" y="1"/>
                    <a:pt x="9974" y="2503"/>
                    <a:pt x="10475" y="3036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 rot="4296116">
              <a:off x="1154928" y="3893811"/>
              <a:ext cx="130512" cy="40497"/>
            </a:xfrm>
            <a:custGeom>
              <a:rect b="b" l="l" r="r" t="t"/>
              <a:pathLst>
                <a:path extrusionOk="0" h="2536" w="8173">
                  <a:moveTo>
                    <a:pt x="8106" y="2535"/>
                  </a:moveTo>
                  <a:lnTo>
                    <a:pt x="0" y="200"/>
                  </a:lnTo>
                  <a:cubicBezTo>
                    <a:pt x="0" y="134"/>
                    <a:pt x="34" y="67"/>
                    <a:pt x="34" y="0"/>
                  </a:cubicBezTo>
                  <a:lnTo>
                    <a:pt x="8173" y="2335"/>
                  </a:lnTo>
                  <a:cubicBezTo>
                    <a:pt x="8140" y="2402"/>
                    <a:pt x="8140" y="2469"/>
                    <a:pt x="8106" y="2535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 rot="4296116">
              <a:off x="1224976" y="3735681"/>
              <a:ext cx="138513" cy="44233"/>
            </a:xfrm>
            <a:custGeom>
              <a:rect b="b" l="l" r="r" t="t"/>
              <a:pathLst>
                <a:path extrusionOk="0" h="2770" w="8674">
                  <a:moveTo>
                    <a:pt x="34" y="1"/>
                  </a:moveTo>
                  <a:lnTo>
                    <a:pt x="8674" y="2769"/>
                  </a:lnTo>
                  <a:cubicBezTo>
                    <a:pt x="5672" y="2202"/>
                    <a:pt x="2903" y="1001"/>
                    <a:pt x="1" y="134"/>
                  </a:cubicBezTo>
                  <a:cubicBezTo>
                    <a:pt x="1" y="101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 rot="4296116">
              <a:off x="1206470" y="3470324"/>
              <a:ext cx="95892" cy="26652"/>
            </a:xfrm>
            <a:custGeom>
              <a:rect b="b" l="l" r="r" t="t"/>
              <a:pathLst>
                <a:path extrusionOk="0" h="1669" w="6005">
                  <a:moveTo>
                    <a:pt x="5938" y="1669"/>
                  </a:moveTo>
                  <a:lnTo>
                    <a:pt x="0" y="201"/>
                  </a:lnTo>
                  <a:lnTo>
                    <a:pt x="34" y="1"/>
                  </a:lnTo>
                  <a:lnTo>
                    <a:pt x="6005" y="1469"/>
                  </a:lnTo>
                  <a:cubicBezTo>
                    <a:pt x="5971" y="1535"/>
                    <a:pt x="5971" y="1602"/>
                    <a:pt x="5938" y="1669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 rot="4296116">
              <a:off x="1226469" y="3582450"/>
              <a:ext cx="75117" cy="25582"/>
            </a:xfrm>
            <a:custGeom>
              <a:rect b="b" l="l" r="r" t="t"/>
              <a:pathLst>
                <a:path extrusionOk="0" h="1602" w="4704">
                  <a:moveTo>
                    <a:pt x="67" y="1"/>
                  </a:moveTo>
                  <a:lnTo>
                    <a:pt x="4704" y="1368"/>
                  </a:lnTo>
                  <a:cubicBezTo>
                    <a:pt x="4670" y="1468"/>
                    <a:pt x="4670" y="1535"/>
                    <a:pt x="4637" y="1602"/>
                  </a:cubicBezTo>
                  <a:lnTo>
                    <a:pt x="0" y="234"/>
                  </a:lnTo>
                  <a:cubicBezTo>
                    <a:pt x="34" y="168"/>
                    <a:pt x="34" y="67"/>
                    <a:pt x="67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 rot="4296116">
              <a:off x="1304050" y="3366525"/>
              <a:ext cx="79396" cy="27195"/>
            </a:xfrm>
            <a:custGeom>
              <a:rect b="b" l="l" r="r" t="t"/>
              <a:pathLst>
                <a:path extrusionOk="0" h="1703" w="4972">
                  <a:moveTo>
                    <a:pt x="4938" y="1702"/>
                  </a:moveTo>
                  <a:lnTo>
                    <a:pt x="1" y="201"/>
                  </a:lnTo>
                  <a:cubicBezTo>
                    <a:pt x="34" y="134"/>
                    <a:pt x="34" y="68"/>
                    <a:pt x="68" y="1"/>
                  </a:cubicBezTo>
                  <a:lnTo>
                    <a:pt x="4971" y="1469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 rot="4296116">
              <a:off x="1194335" y="4045604"/>
              <a:ext cx="77784" cy="22915"/>
            </a:xfrm>
            <a:custGeom>
              <a:rect b="b" l="l" r="r" t="t"/>
              <a:pathLst>
                <a:path extrusionOk="0" h="1435" w="4871">
                  <a:moveTo>
                    <a:pt x="4838" y="1434"/>
                  </a:moveTo>
                  <a:lnTo>
                    <a:pt x="1" y="200"/>
                  </a:lnTo>
                  <a:cubicBezTo>
                    <a:pt x="1" y="133"/>
                    <a:pt x="34" y="67"/>
                    <a:pt x="68" y="0"/>
                  </a:cubicBezTo>
                  <a:lnTo>
                    <a:pt x="4871" y="1268"/>
                  </a:lnTo>
                  <a:cubicBezTo>
                    <a:pt x="4871" y="1301"/>
                    <a:pt x="4871" y="1368"/>
                    <a:pt x="4838" y="1434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 rot="4296116">
              <a:off x="1266779" y="3884223"/>
              <a:ext cx="64993" cy="25582"/>
            </a:xfrm>
            <a:custGeom>
              <a:rect b="b" l="l" r="r" t="t"/>
              <a:pathLst>
                <a:path extrusionOk="0" h="1602" w="4070">
                  <a:moveTo>
                    <a:pt x="67" y="0"/>
                  </a:moveTo>
                  <a:lnTo>
                    <a:pt x="4070" y="1401"/>
                  </a:lnTo>
                  <a:cubicBezTo>
                    <a:pt x="4036" y="1468"/>
                    <a:pt x="4003" y="1535"/>
                    <a:pt x="3970" y="1601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 rot="4296116">
              <a:off x="1201668" y="3713167"/>
              <a:ext cx="40497" cy="13877"/>
            </a:xfrm>
            <a:custGeom>
              <a:rect b="b" l="l" r="r" t="t"/>
              <a:pathLst>
                <a:path extrusionOk="0" h="869" w="2536">
                  <a:moveTo>
                    <a:pt x="2502" y="868"/>
                  </a:moveTo>
                  <a:lnTo>
                    <a:pt x="1" y="134"/>
                  </a:lnTo>
                  <a:cubicBezTo>
                    <a:pt x="1" y="101"/>
                    <a:pt x="34" y="34"/>
                    <a:pt x="34" y="1"/>
                  </a:cubicBezTo>
                  <a:lnTo>
                    <a:pt x="2536" y="701"/>
                  </a:lnTo>
                  <a:cubicBezTo>
                    <a:pt x="2536" y="768"/>
                    <a:pt x="2502" y="802"/>
                    <a:pt x="2502" y="868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7"/>
          <p:cNvGrpSpPr/>
          <p:nvPr/>
        </p:nvGrpSpPr>
        <p:grpSpPr>
          <a:xfrm rot="5400000">
            <a:off x="3118683" y="-121118"/>
            <a:ext cx="555391" cy="797615"/>
            <a:chOff x="1094683" y="3178172"/>
            <a:chExt cx="555391" cy="1063486"/>
          </a:xfrm>
        </p:grpSpPr>
        <p:sp>
          <p:nvSpPr>
            <p:cNvPr id="111" name="Google Shape;111;p7"/>
            <p:cNvSpPr/>
            <p:nvPr/>
          </p:nvSpPr>
          <p:spPr>
            <a:xfrm rot="4296116">
              <a:off x="922524" y="3507150"/>
              <a:ext cx="899709" cy="286048"/>
            </a:xfrm>
            <a:custGeom>
              <a:rect b="b" l="l" r="r" t="t"/>
              <a:pathLst>
                <a:path extrusionOk="0" h="17913" w="56342">
                  <a:moveTo>
                    <a:pt x="56274" y="17913"/>
                  </a:moveTo>
                  <a:cubicBezTo>
                    <a:pt x="56108" y="17913"/>
                    <a:pt x="55907" y="17880"/>
                    <a:pt x="55741" y="17846"/>
                  </a:cubicBezTo>
                  <a:cubicBezTo>
                    <a:pt x="50804" y="16479"/>
                    <a:pt x="45867" y="15011"/>
                    <a:pt x="40897" y="13677"/>
                  </a:cubicBezTo>
                  <a:cubicBezTo>
                    <a:pt x="35093" y="12142"/>
                    <a:pt x="29422" y="10241"/>
                    <a:pt x="23751" y="8306"/>
                  </a:cubicBezTo>
                  <a:cubicBezTo>
                    <a:pt x="16479" y="5804"/>
                    <a:pt x="9241" y="3302"/>
                    <a:pt x="1969" y="801"/>
                  </a:cubicBezTo>
                  <a:cubicBezTo>
                    <a:pt x="1469" y="634"/>
                    <a:pt x="935" y="500"/>
                    <a:pt x="434" y="334"/>
                  </a:cubicBezTo>
                  <a:cubicBezTo>
                    <a:pt x="268" y="300"/>
                    <a:pt x="134" y="234"/>
                    <a:pt x="1" y="200"/>
                  </a:cubicBezTo>
                  <a:cubicBezTo>
                    <a:pt x="1" y="134"/>
                    <a:pt x="1" y="67"/>
                    <a:pt x="34" y="33"/>
                  </a:cubicBezTo>
                  <a:cubicBezTo>
                    <a:pt x="201" y="0"/>
                    <a:pt x="334" y="33"/>
                    <a:pt x="501" y="67"/>
                  </a:cubicBezTo>
                  <a:cubicBezTo>
                    <a:pt x="2236" y="601"/>
                    <a:pt x="4004" y="1134"/>
                    <a:pt x="5738" y="1735"/>
                  </a:cubicBezTo>
                  <a:cubicBezTo>
                    <a:pt x="11509" y="3703"/>
                    <a:pt x="17280" y="5738"/>
                    <a:pt x="23084" y="7706"/>
                  </a:cubicBezTo>
                  <a:cubicBezTo>
                    <a:pt x="27120" y="9073"/>
                    <a:pt x="31156" y="10474"/>
                    <a:pt x="35259" y="11708"/>
                  </a:cubicBezTo>
                  <a:cubicBezTo>
                    <a:pt x="40430" y="13276"/>
                    <a:pt x="45633" y="14677"/>
                    <a:pt x="50837" y="16145"/>
                  </a:cubicBezTo>
                  <a:cubicBezTo>
                    <a:pt x="52505" y="16612"/>
                    <a:pt x="54206" y="17112"/>
                    <a:pt x="55874" y="17579"/>
                  </a:cubicBezTo>
                  <a:cubicBezTo>
                    <a:pt x="56041" y="17613"/>
                    <a:pt x="56174" y="17679"/>
                    <a:pt x="56341" y="17746"/>
                  </a:cubicBezTo>
                  <a:cubicBezTo>
                    <a:pt x="56308" y="17813"/>
                    <a:pt x="56308" y="17880"/>
                    <a:pt x="56274" y="17913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 rot="4296116">
              <a:off x="1052285" y="3695230"/>
              <a:ext cx="677042" cy="202962"/>
            </a:xfrm>
            <a:custGeom>
              <a:rect b="b" l="l" r="r" t="t"/>
              <a:pathLst>
                <a:path extrusionOk="0" h="12710" w="42398">
                  <a:moveTo>
                    <a:pt x="1" y="0"/>
                  </a:moveTo>
                  <a:cubicBezTo>
                    <a:pt x="101" y="0"/>
                    <a:pt x="201" y="0"/>
                    <a:pt x="267" y="0"/>
                  </a:cubicBezTo>
                  <a:cubicBezTo>
                    <a:pt x="5771" y="1635"/>
                    <a:pt x="11275" y="3236"/>
                    <a:pt x="16746" y="4870"/>
                  </a:cubicBezTo>
                  <a:cubicBezTo>
                    <a:pt x="20315" y="5938"/>
                    <a:pt x="23918" y="6872"/>
                    <a:pt x="27420" y="8106"/>
                  </a:cubicBezTo>
                  <a:cubicBezTo>
                    <a:pt x="32090" y="9741"/>
                    <a:pt x="36827" y="11042"/>
                    <a:pt x="41564" y="12376"/>
                  </a:cubicBezTo>
                  <a:cubicBezTo>
                    <a:pt x="41830" y="12443"/>
                    <a:pt x="42131" y="12509"/>
                    <a:pt x="42398" y="12576"/>
                  </a:cubicBezTo>
                  <a:lnTo>
                    <a:pt x="42398" y="12709"/>
                  </a:lnTo>
                  <a:cubicBezTo>
                    <a:pt x="42097" y="12643"/>
                    <a:pt x="41797" y="12643"/>
                    <a:pt x="41497" y="12576"/>
                  </a:cubicBezTo>
                  <a:cubicBezTo>
                    <a:pt x="37060" y="11475"/>
                    <a:pt x="32691" y="10308"/>
                    <a:pt x="28388" y="8773"/>
                  </a:cubicBezTo>
                  <a:cubicBezTo>
                    <a:pt x="25185" y="7639"/>
                    <a:pt x="21916" y="6805"/>
                    <a:pt x="18681" y="5804"/>
                  </a:cubicBezTo>
                  <a:cubicBezTo>
                    <a:pt x="14344" y="4437"/>
                    <a:pt x="10041" y="3036"/>
                    <a:pt x="5705" y="1701"/>
                  </a:cubicBezTo>
                  <a:cubicBezTo>
                    <a:pt x="3970" y="1168"/>
                    <a:pt x="2202" y="734"/>
                    <a:pt x="468" y="267"/>
                  </a:cubicBezTo>
                  <a:cubicBezTo>
                    <a:pt x="301" y="234"/>
                    <a:pt x="134" y="134"/>
                    <a:pt x="1" y="100"/>
                  </a:cubicBezTo>
                  <a:cubicBezTo>
                    <a:pt x="1" y="67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 rot="4296116">
              <a:off x="987916" y="3727754"/>
              <a:ext cx="661057" cy="193908"/>
            </a:xfrm>
            <a:custGeom>
              <a:rect b="b" l="l" r="r" t="t"/>
              <a:pathLst>
                <a:path extrusionOk="0" h="12143" w="41397">
                  <a:moveTo>
                    <a:pt x="41363" y="12142"/>
                  </a:moveTo>
                  <a:cubicBezTo>
                    <a:pt x="41230" y="12142"/>
                    <a:pt x="41096" y="12109"/>
                    <a:pt x="40963" y="12076"/>
                  </a:cubicBezTo>
                  <a:cubicBezTo>
                    <a:pt x="35359" y="10474"/>
                    <a:pt x="29722" y="8907"/>
                    <a:pt x="24084" y="7239"/>
                  </a:cubicBezTo>
                  <a:cubicBezTo>
                    <a:pt x="18280" y="5538"/>
                    <a:pt x="12509" y="3703"/>
                    <a:pt x="6739" y="1968"/>
                  </a:cubicBezTo>
                  <a:cubicBezTo>
                    <a:pt x="4637" y="1335"/>
                    <a:pt x="2469" y="834"/>
                    <a:pt x="334" y="267"/>
                  </a:cubicBezTo>
                  <a:cubicBezTo>
                    <a:pt x="234" y="234"/>
                    <a:pt x="101" y="167"/>
                    <a:pt x="0" y="134"/>
                  </a:cubicBezTo>
                  <a:lnTo>
                    <a:pt x="0" y="0"/>
                  </a:lnTo>
                  <a:cubicBezTo>
                    <a:pt x="134" y="0"/>
                    <a:pt x="267" y="0"/>
                    <a:pt x="401" y="34"/>
                  </a:cubicBezTo>
                  <a:cubicBezTo>
                    <a:pt x="3803" y="968"/>
                    <a:pt x="7239" y="1835"/>
                    <a:pt x="10575" y="2836"/>
                  </a:cubicBezTo>
                  <a:cubicBezTo>
                    <a:pt x="17913" y="5004"/>
                    <a:pt x="25252" y="7272"/>
                    <a:pt x="32624" y="9507"/>
                  </a:cubicBezTo>
                  <a:cubicBezTo>
                    <a:pt x="35359" y="10341"/>
                    <a:pt x="38161" y="11042"/>
                    <a:pt x="40896" y="11809"/>
                  </a:cubicBezTo>
                  <a:cubicBezTo>
                    <a:pt x="41063" y="11842"/>
                    <a:pt x="41230" y="11909"/>
                    <a:pt x="41397" y="11976"/>
                  </a:cubicBezTo>
                  <a:cubicBezTo>
                    <a:pt x="41397" y="12009"/>
                    <a:pt x="41363" y="12076"/>
                    <a:pt x="41363" y="12142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 rot="4296116">
              <a:off x="1072541" y="3474329"/>
              <a:ext cx="321754" cy="93241"/>
            </a:xfrm>
            <a:custGeom>
              <a:rect b="b" l="l" r="r" t="t"/>
              <a:pathLst>
                <a:path extrusionOk="0" h="5839" w="20149">
                  <a:moveTo>
                    <a:pt x="20082" y="5838"/>
                  </a:moveTo>
                  <a:cubicBezTo>
                    <a:pt x="19982" y="5838"/>
                    <a:pt x="19882" y="5805"/>
                    <a:pt x="19782" y="5805"/>
                  </a:cubicBezTo>
                  <a:cubicBezTo>
                    <a:pt x="13344" y="4137"/>
                    <a:pt x="6939" y="2469"/>
                    <a:pt x="601" y="434"/>
                  </a:cubicBezTo>
                  <a:cubicBezTo>
                    <a:pt x="535" y="401"/>
                    <a:pt x="468" y="368"/>
                    <a:pt x="401" y="368"/>
                  </a:cubicBezTo>
                  <a:cubicBezTo>
                    <a:pt x="268" y="268"/>
                    <a:pt x="134" y="168"/>
                    <a:pt x="1" y="68"/>
                  </a:cubicBezTo>
                  <a:cubicBezTo>
                    <a:pt x="168" y="1"/>
                    <a:pt x="335" y="1"/>
                    <a:pt x="468" y="34"/>
                  </a:cubicBezTo>
                  <a:cubicBezTo>
                    <a:pt x="6739" y="2069"/>
                    <a:pt x="13110" y="3670"/>
                    <a:pt x="19448" y="5371"/>
                  </a:cubicBezTo>
                  <a:cubicBezTo>
                    <a:pt x="19682" y="5438"/>
                    <a:pt x="19915" y="5538"/>
                    <a:pt x="20149" y="5638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4296116">
              <a:off x="1150571" y="3837988"/>
              <a:ext cx="412296" cy="122528"/>
            </a:xfrm>
            <a:custGeom>
              <a:rect b="b" l="l" r="r" t="t"/>
              <a:pathLst>
                <a:path extrusionOk="0" h="7673" w="25819">
                  <a:moveTo>
                    <a:pt x="25819" y="7673"/>
                  </a:moveTo>
                  <a:cubicBezTo>
                    <a:pt x="25652" y="7639"/>
                    <a:pt x="25485" y="7639"/>
                    <a:pt x="25352" y="7606"/>
                  </a:cubicBezTo>
                  <a:cubicBezTo>
                    <a:pt x="18380" y="5605"/>
                    <a:pt x="11442" y="3637"/>
                    <a:pt x="4504" y="1635"/>
                  </a:cubicBezTo>
                  <a:cubicBezTo>
                    <a:pt x="3069" y="1235"/>
                    <a:pt x="1702" y="701"/>
                    <a:pt x="267" y="201"/>
                  </a:cubicBezTo>
                  <a:cubicBezTo>
                    <a:pt x="167" y="167"/>
                    <a:pt x="67" y="101"/>
                    <a:pt x="0" y="1"/>
                  </a:cubicBezTo>
                  <a:cubicBezTo>
                    <a:pt x="8506" y="2869"/>
                    <a:pt x="17313" y="4804"/>
                    <a:pt x="25819" y="7673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 rot="4296116">
              <a:off x="1176547" y="3944445"/>
              <a:ext cx="326017" cy="101769"/>
            </a:xfrm>
            <a:custGeom>
              <a:rect b="b" l="l" r="r" t="t"/>
              <a:pathLst>
                <a:path extrusionOk="0" h="6373" w="20416">
                  <a:moveTo>
                    <a:pt x="1" y="1"/>
                  </a:moveTo>
                  <a:lnTo>
                    <a:pt x="20415" y="6172"/>
                  </a:lnTo>
                  <a:cubicBezTo>
                    <a:pt x="19882" y="6372"/>
                    <a:pt x="1535" y="868"/>
                    <a:pt x="1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 rot="4296116">
              <a:off x="1124737" y="3558922"/>
              <a:ext cx="186451" cy="52202"/>
            </a:xfrm>
            <a:custGeom>
              <a:rect b="b" l="l" r="r" t="t"/>
              <a:pathLst>
                <a:path extrusionOk="0" h="3269" w="11676">
                  <a:moveTo>
                    <a:pt x="1" y="0"/>
                  </a:moveTo>
                  <a:lnTo>
                    <a:pt x="11676" y="3069"/>
                  </a:lnTo>
                  <a:cubicBezTo>
                    <a:pt x="11109" y="3269"/>
                    <a:pt x="535" y="500"/>
                    <a:pt x="1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 rot="4296116">
              <a:off x="1239122" y="4140891"/>
              <a:ext cx="148094" cy="46373"/>
            </a:xfrm>
            <a:custGeom>
              <a:rect b="b" l="l" r="r" t="t"/>
              <a:pathLst>
                <a:path extrusionOk="0" h="2904" w="9274">
                  <a:moveTo>
                    <a:pt x="67" y="1"/>
                  </a:moveTo>
                  <a:lnTo>
                    <a:pt x="9274" y="2770"/>
                  </a:lnTo>
                  <a:cubicBezTo>
                    <a:pt x="9274" y="2803"/>
                    <a:pt x="9274" y="2836"/>
                    <a:pt x="9274" y="2870"/>
                  </a:cubicBezTo>
                  <a:cubicBezTo>
                    <a:pt x="9107" y="2903"/>
                    <a:pt x="8940" y="2903"/>
                    <a:pt x="8807" y="2870"/>
                  </a:cubicBezTo>
                  <a:cubicBezTo>
                    <a:pt x="5938" y="2036"/>
                    <a:pt x="3102" y="1168"/>
                    <a:pt x="300" y="301"/>
                  </a:cubicBezTo>
                  <a:cubicBezTo>
                    <a:pt x="200" y="268"/>
                    <a:pt x="100" y="201"/>
                    <a:pt x="0" y="134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 rot="4296116">
              <a:off x="1127061" y="3695005"/>
              <a:ext cx="155024" cy="42094"/>
            </a:xfrm>
            <a:custGeom>
              <a:rect b="b" l="l" r="r" t="t"/>
              <a:pathLst>
                <a:path extrusionOk="0" h="2636" w="9708">
                  <a:moveTo>
                    <a:pt x="9674" y="2636"/>
                  </a:moveTo>
                  <a:cubicBezTo>
                    <a:pt x="6405" y="1969"/>
                    <a:pt x="3203" y="1101"/>
                    <a:pt x="1" y="234"/>
                  </a:cubicBezTo>
                  <a:cubicBezTo>
                    <a:pt x="34" y="167"/>
                    <a:pt x="34" y="101"/>
                    <a:pt x="68" y="1"/>
                  </a:cubicBezTo>
                  <a:lnTo>
                    <a:pt x="9708" y="2436"/>
                  </a:lnTo>
                  <a:cubicBezTo>
                    <a:pt x="9674" y="2502"/>
                    <a:pt x="9674" y="2569"/>
                    <a:pt x="9674" y="2636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 rot="4296116">
              <a:off x="1165701" y="3772336"/>
              <a:ext cx="153427" cy="45814"/>
            </a:xfrm>
            <a:custGeom>
              <a:rect b="b" l="l" r="r" t="t"/>
              <a:pathLst>
                <a:path extrusionOk="0" h="2869" w="9608">
                  <a:moveTo>
                    <a:pt x="9541" y="2869"/>
                  </a:moveTo>
                  <a:lnTo>
                    <a:pt x="1" y="234"/>
                  </a:lnTo>
                  <a:lnTo>
                    <a:pt x="68" y="0"/>
                  </a:lnTo>
                  <a:cubicBezTo>
                    <a:pt x="1102" y="200"/>
                    <a:pt x="2136" y="567"/>
                    <a:pt x="3170" y="834"/>
                  </a:cubicBezTo>
                  <a:cubicBezTo>
                    <a:pt x="4170" y="1134"/>
                    <a:pt x="5338" y="1434"/>
                    <a:pt x="6439" y="1735"/>
                  </a:cubicBezTo>
                  <a:lnTo>
                    <a:pt x="9608" y="2602"/>
                  </a:lnTo>
                  <a:cubicBezTo>
                    <a:pt x="9608" y="2669"/>
                    <a:pt x="9541" y="2769"/>
                    <a:pt x="9541" y="2869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 rot="4296116">
              <a:off x="1256204" y="3538200"/>
              <a:ext cx="167272" cy="48497"/>
            </a:xfrm>
            <a:custGeom>
              <a:rect b="b" l="l" r="r" t="t"/>
              <a:pathLst>
                <a:path extrusionOk="0" h="3037" w="10475">
                  <a:moveTo>
                    <a:pt x="1" y="134"/>
                  </a:moveTo>
                  <a:cubicBezTo>
                    <a:pt x="935" y="1"/>
                    <a:pt x="9974" y="2503"/>
                    <a:pt x="10475" y="3036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 rot="4296116">
              <a:off x="1154928" y="3893811"/>
              <a:ext cx="130512" cy="40497"/>
            </a:xfrm>
            <a:custGeom>
              <a:rect b="b" l="l" r="r" t="t"/>
              <a:pathLst>
                <a:path extrusionOk="0" h="2536" w="8173">
                  <a:moveTo>
                    <a:pt x="8106" y="2535"/>
                  </a:moveTo>
                  <a:lnTo>
                    <a:pt x="0" y="200"/>
                  </a:lnTo>
                  <a:cubicBezTo>
                    <a:pt x="0" y="134"/>
                    <a:pt x="34" y="67"/>
                    <a:pt x="34" y="0"/>
                  </a:cubicBezTo>
                  <a:lnTo>
                    <a:pt x="8173" y="2335"/>
                  </a:lnTo>
                  <a:cubicBezTo>
                    <a:pt x="8140" y="2402"/>
                    <a:pt x="8140" y="2469"/>
                    <a:pt x="8106" y="2535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 rot="4296116">
              <a:off x="1224976" y="3735681"/>
              <a:ext cx="138513" cy="44233"/>
            </a:xfrm>
            <a:custGeom>
              <a:rect b="b" l="l" r="r" t="t"/>
              <a:pathLst>
                <a:path extrusionOk="0" h="2770" w="8674">
                  <a:moveTo>
                    <a:pt x="34" y="1"/>
                  </a:moveTo>
                  <a:lnTo>
                    <a:pt x="8674" y="2769"/>
                  </a:lnTo>
                  <a:cubicBezTo>
                    <a:pt x="5672" y="2202"/>
                    <a:pt x="2903" y="1001"/>
                    <a:pt x="1" y="134"/>
                  </a:cubicBezTo>
                  <a:cubicBezTo>
                    <a:pt x="1" y="101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 rot="4296116">
              <a:off x="1206470" y="3470324"/>
              <a:ext cx="95892" cy="26652"/>
            </a:xfrm>
            <a:custGeom>
              <a:rect b="b" l="l" r="r" t="t"/>
              <a:pathLst>
                <a:path extrusionOk="0" h="1669" w="6005">
                  <a:moveTo>
                    <a:pt x="5938" y="1669"/>
                  </a:moveTo>
                  <a:lnTo>
                    <a:pt x="0" y="201"/>
                  </a:lnTo>
                  <a:lnTo>
                    <a:pt x="34" y="1"/>
                  </a:lnTo>
                  <a:lnTo>
                    <a:pt x="6005" y="1469"/>
                  </a:lnTo>
                  <a:cubicBezTo>
                    <a:pt x="5971" y="1535"/>
                    <a:pt x="5971" y="1602"/>
                    <a:pt x="5938" y="1669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 rot="4296116">
              <a:off x="1226469" y="3582450"/>
              <a:ext cx="75117" cy="25582"/>
            </a:xfrm>
            <a:custGeom>
              <a:rect b="b" l="l" r="r" t="t"/>
              <a:pathLst>
                <a:path extrusionOk="0" h="1602" w="4704">
                  <a:moveTo>
                    <a:pt x="67" y="1"/>
                  </a:moveTo>
                  <a:lnTo>
                    <a:pt x="4704" y="1368"/>
                  </a:lnTo>
                  <a:cubicBezTo>
                    <a:pt x="4670" y="1468"/>
                    <a:pt x="4670" y="1535"/>
                    <a:pt x="4637" y="1602"/>
                  </a:cubicBezTo>
                  <a:lnTo>
                    <a:pt x="0" y="234"/>
                  </a:lnTo>
                  <a:cubicBezTo>
                    <a:pt x="34" y="168"/>
                    <a:pt x="34" y="67"/>
                    <a:pt x="67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 rot="4296116">
              <a:off x="1304050" y="3366525"/>
              <a:ext cx="79396" cy="27195"/>
            </a:xfrm>
            <a:custGeom>
              <a:rect b="b" l="l" r="r" t="t"/>
              <a:pathLst>
                <a:path extrusionOk="0" h="1703" w="4972">
                  <a:moveTo>
                    <a:pt x="4938" y="1702"/>
                  </a:moveTo>
                  <a:lnTo>
                    <a:pt x="1" y="201"/>
                  </a:lnTo>
                  <a:cubicBezTo>
                    <a:pt x="34" y="134"/>
                    <a:pt x="34" y="68"/>
                    <a:pt x="68" y="1"/>
                  </a:cubicBezTo>
                  <a:lnTo>
                    <a:pt x="4971" y="1469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 rot="4296116">
              <a:off x="1194335" y="4045604"/>
              <a:ext cx="77784" cy="22915"/>
            </a:xfrm>
            <a:custGeom>
              <a:rect b="b" l="l" r="r" t="t"/>
              <a:pathLst>
                <a:path extrusionOk="0" h="1435" w="4871">
                  <a:moveTo>
                    <a:pt x="4838" y="1434"/>
                  </a:moveTo>
                  <a:lnTo>
                    <a:pt x="1" y="200"/>
                  </a:lnTo>
                  <a:cubicBezTo>
                    <a:pt x="1" y="133"/>
                    <a:pt x="34" y="67"/>
                    <a:pt x="68" y="0"/>
                  </a:cubicBezTo>
                  <a:lnTo>
                    <a:pt x="4871" y="1268"/>
                  </a:lnTo>
                  <a:cubicBezTo>
                    <a:pt x="4871" y="1301"/>
                    <a:pt x="4871" y="1368"/>
                    <a:pt x="4838" y="1434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 rot="4296116">
              <a:off x="1266779" y="3884223"/>
              <a:ext cx="64993" cy="25582"/>
            </a:xfrm>
            <a:custGeom>
              <a:rect b="b" l="l" r="r" t="t"/>
              <a:pathLst>
                <a:path extrusionOk="0" h="1602" w="4070">
                  <a:moveTo>
                    <a:pt x="67" y="0"/>
                  </a:moveTo>
                  <a:lnTo>
                    <a:pt x="4070" y="1401"/>
                  </a:lnTo>
                  <a:cubicBezTo>
                    <a:pt x="4036" y="1468"/>
                    <a:pt x="4003" y="1535"/>
                    <a:pt x="3970" y="1601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 rot="4296116">
              <a:off x="1201668" y="3713167"/>
              <a:ext cx="40497" cy="13877"/>
            </a:xfrm>
            <a:custGeom>
              <a:rect b="b" l="l" r="r" t="t"/>
              <a:pathLst>
                <a:path extrusionOk="0" h="869" w="2536">
                  <a:moveTo>
                    <a:pt x="2502" y="868"/>
                  </a:moveTo>
                  <a:lnTo>
                    <a:pt x="1" y="134"/>
                  </a:lnTo>
                  <a:cubicBezTo>
                    <a:pt x="1" y="101"/>
                    <a:pt x="34" y="34"/>
                    <a:pt x="34" y="1"/>
                  </a:cubicBezTo>
                  <a:lnTo>
                    <a:pt x="2536" y="701"/>
                  </a:lnTo>
                  <a:cubicBezTo>
                    <a:pt x="2536" y="768"/>
                    <a:pt x="2502" y="802"/>
                    <a:pt x="2502" y="868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7"/>
          <p:cNvGrpSpPr/>
          <p:nvPr/>
        </p:nvGrpSpPr>
        <p:grpSpPr>
          <a:xfrm rot="341349">
            <a:off x="2838533" y="4673312"/>
            <a:ext cx="994636" cy="399837"/>
            <a:chOff x="4446540" y="74475"/>
            <a:chExt cx="1133329" cy="341664"/>
          </a:xfrm>
        </p:grpSpPr>
        <p:sp>
          <p:nvSpPr>
            <p:cNvPr id="131" name="Google Shape;131;p7"/>
            <p:cNvSpPr/>
            <p:nvPr/>
          </p:nvSpPr>
          <p:spPr>
            <a:xfrm rot="9327536">
              <a:off x="4453586" y="317600"/>
              <a:ext cx="159246" cy="68564"/>
            </a:xfrm>
            <a:custGeom>
              <a:rect b="b" l="l" r="r" t="t"/>
              <a:pathLst>
                <a:path extrusionOk="0" h="3103" w="7207">
                  <a:moveTo>
                    <a:pt x="1" y="0"/>
                  </a:moveTo>
                  <a:lnTo>
                    <a:pt x="7206" y="2935"/>
                  </a:lnTo>
                  <a:cubicBezTo>
                    <a:pt x="6739" y="3102"/>
                    <a:pt x="535" y="667"/>
                    <a:pt x="1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 rot="9327536">
              <a:off x="4915518" y="288116"/>
              <a:ext cx="103962" cy="58245"/>
            </a:xfrm>
            <a:custGeom>
              <a:rect b="b" l="l" r="r" t="t"/>
              <a:pathLst>
                <a:path extrusionOk="0" h="2636" w="4705">
                  <a:moveTo>
                    <a:pt x="1" y="0"/>
                  </a:moveTo>
                  <a:lnTo>
                    <a:pt x="4704" y="2402"/>
                  </a:lnTo>
                  <a:cubicBezTo>
                    <a:pt x="4271" y="2636"/>
                    <a:pt x="168" y="501"/>
                    <a:pt x="1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 rot="9327536">
              <a:off x="4631199" y="280137"/>
              <a:ext cx="103940" cy="56787"/>
            </a:xfrm>
            <a:custGeom>
              <a:rect b="b" l="l" r="r" t="t"/>
              <a:pathLst>
                <a:path extrusionOk="0" h="2570" w="4704">
                  <a:moveTo>
                    <a:pt x="4704" y="2336"/>
                  </a:moveTo>
                  <a:cubicBezTo>
                    <a:pt x="4203" y="2569"/>
                    <a:pt x="367" y="601"/>
                    <a:pt x="0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 rot="9327536">
              <a:off x="5118940" y="286188"/>
              <a:ext cx="128268" cy="60477"/>
            </a:xfrm>
            <a:custGeom>
              <a:rect b="b" l="l" r="r" t="t"/>
              <a:pathLst>
                <a:path extrusionOk="0" h="2737" w="5805">
                  <a:moveTo>
                    <a:pt x="5705" y="2736"/>
                  </a:moveTo>
                  <a:lnTo>
                    <a:pt x="1" y="168"/>
                  </a:lnTo>
                  <a:cubicBezTo>
                    <a:pt x="34" y="134"/>
                    <a:pt x="34" y="67"/>
                    <a:pt x="68" y="1"/>
                  </a:cubicBezTo>
                  <a:lnTo>
                    <a:pt x="5805" y="2503"/>
                  </a:lnTo>
                  <a:cubicBezTo>
                    <a:pt x="5772" y="2569"/>
                    <a:pt x="5738" y="2669"/>
                    <a:pt x="5705" y="2736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 rot="9327536">
              <a:off x="5113117" y="240892"/>
              <a:ext cx="140045" cy="62687"/>
            </a:xfrm>
            <a:custGeom>
              <a:rect b="b" l="l" r="r" t="t"/>
              <a:pathLst>
                <a:path extrusionOk="0" h="2837" w="6338">
                  <a:moveTo>
                    <a:pt x="100" y="1"/>
                  </a:moveTo>
                  <a:lnTo>
                    <a:pt x="6338" y="2636"/>
                  </a:lnTo>
                  <a:cubicBezTo>
                    <a:pt x="6305" y="2703"/>
                    <a:pt x="6271" y="2769"/>
                    <a:pt x="6271" y="2836"/>
                  </a:cubicBezTo>
                  <a:lnTo>
                    <a:pt x="0" y="167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 rot="9327536">
              <a:off x="4836879" y="324592"/>
              <a:ext cx="112778" cy="61206"/>
            </a:xfrm>
            <a:custGeom>
              <a:rect b="b" l="l" r="r" t="t"/>
              <a:pathLst>
                <a:path extrusionOk="0" h="2770" w="5104">
                  <a:moveTo>
                    <a:pt x="100" y="1"/>
                  </a:moveTo>
                  <a:lnTo>
                    <a:pt x="5104" y="2536"/>
                  </a:lnTo>
                  <a:cubicBezTo>
                    <a:pt x="5070" y="2603"/>
                    <a:pt x="5037" y="2703"/>
                    <a:pt x="5004" y="2770"/>
                  </a:cubicBezTo>
                  <a:lnTo>
                    <a:pt x="0" y="201"/>
                  </a:lnTo>
                  <a:cubicBezTo>
                    <a:pt x="33" y="134"/>
                    <a:pt x="67" y="68"/>
                    <a:pt x="100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 rot="9327536">
              <a:off x="5167762" y="273041"/>
              <a:ext cx="90682" cy="39088"/>
            </a:xfrm>
            <a:custGeom>
              <a:rect b="b" l="l" r="r" t="t"/>
              <a:pathLst>
                <a:path extrusionOk="0" h="1769" w="4104">
                  <a:moveTo>
                    <a:pt x="68" y="0"/>
                  </a:moveTo>
                  <a:cubicBezTo>
                    <a:pt x="601" y="0"/>
                    <a:pt x="3970" y="1401"/>
                    <a:pt x="4104" y="1768"/>
                  </a:cubicBezTo>
                  <a:lnTo>
                    <a:pt x="1" y="134"/>
                  </a:lnTo>
                  <a:cubicBezTo>
                    <a:pt x="34" y="100"/>
                    <a:pt x="34" y="67"/>
                    <a:pt x="68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 rot="9327536">
              <a:off x="5097611" y="309241"/>
              <a:ext cx="133416" cy="58245"/>
            </a:xfrm>
            <a:custGeom>
              <a:rect b="b" l="l" r="r" t="t"/>
              <a:pathLst>
                <a:path extrusionOk="0" h="2636" w="6038">
                  <a:moveTo>
                    <a:pt x="5971" y="2636"/>
                  </a:moveTo>
                  <a:lnTo>
                    <a:pt x="0" y="167"/>
                  </a:lnTo>
                  <a:cubicBezTo>
                    <a:pt x="34" y="100"/>
                    <a:pt x="67" y="67"/>
                    <a:pt x="67" y="0"/>
                  </a:cubicBezTo>
                  <a:lnTo>
                    <a:pt x="6038" y="2469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 rot="9327536">
              <a:off x="5019697" y="268511"/>
              <a:ext cx="92892" cy="48678"/>
            </a:xfrm>
            <a:custGeom>
              <a:rect b="b" l="l" r="r" t="t"/>
              <a:pathLst>
                <a:path extrusionOk="0" h="2203" w="4204">
                  <a:moveTo>
                    <a:pt x="100" y="1"/>
                  </a:moveTo>
                  <a:lnTo>
                    <a:pt x="4203" y="1969"/>
                  </a:lnTo>
                  <a:cubicBezTo>
                    <a:pt x="4170" y="2069"/>
                    <a:pt x="4136" y="2135"/>
                    <a:pt x="4103" y="2202"/>
                  </a:cubicBezTo>
                  <a:lnTo>
                    <a:pt x="0" y="201"/>
                  </a:lnTo>
                  <a:cubicBezTo>
                    <a:pt x="34" y="134"/>
                    <a:pt x="67" y="67"/>
                    <a:pt x="100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 rot="9327536">
              <a:off x="5288614" y="204723"/>
              <a:ext cx="69293" cy="35398"/>
            </a:xfrm>
            <a:custGeom>
              <a:rect b="b" l="l" r="r" t="t"/>
              <a:pathLst>
                <a:path extrusionOk="0" h="1602" w="3136">
                  <a:moveTo>
                    <a:pt x="67" y="0"/>
                  </a:moveTo>
                  <a:lnTo>
                    <a:pt x="3136" y="1368"/>
                  </a:lnTo>
                  <a:cubicBezTo>
                    <a:pt x="2836" y="1601"/>
                    <a:pt x="401" y="534"/>
                    <a:pt x="0" y="167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 rot="9327536">
              <a:off x="5153778" y="213570"/>
              <a:ext cx="88473" cy="40568"/>
            </a:xfrm>
            <a:custGeom>
              <a:rect b="b" l="l" r="r" t="t"/>
              <a:pathLst>
                <a:path extrusionOk="0" h="1836" w="4004">
                  <a:moveTo>
                    <a:pt x="67" y="1"/>
                  </a:moveTo>
                  <a:lnTo>
                    <a:pt x="4003" y="1669"/>
                  </a:lnTo>
                  <a:cubicBezTo>
                    <a:pt x="3970" y="1736"/>
                    <a:pt x="3936" y="1769"/>
                    <a:pt x="3936" y="1836"/>
                  </a:cubicBezTo>
                  <a:lnTo>
                    <a:pt x="0" y="168"/>
                  </a:lnTo>
                  <a:cubicBezTo>
                    <a:pt x="0" y="101"/>
                    <a:pt x="34" y="34"/>
                    <a:pt x="67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 rot="9327536">
              <a:off x="5251466" y="231976"/>
              <a:ext cx="81844" cy="39088"/>
            </a:xfrm>
            <a:custGeom>
              <a:rect b="b" l="l" r="r" t="t"/>
              <a:pathLst>
                <a:path extrusionOk="0" h="1769" w="3704">
                  <a:moveTo>
                    <a:pt x="3603" y="1768"/>
                  </a:moveTo>
                  <a:lnTo>
                    <a:pt x="1" y="167"/>
                  </a:lnTo>
                  <a:lnTo>
                    <a:pt x="68" y="1"/>
                  </a:lnTo>
                  <a:lnTo>
                    <a:pt x="3703" y="1602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 rot="9327536">
              <a:off x="4687208" y="321349"/>
              <a:ext cx="81844" cy="43507"/>
            </a:xfrm>
            <a:custGeom>
              <a:rect b="b" l="l" r="r" t="t"/>
              <a:pathLst>
                <a:path extrusionOk="0" h="1969" w="3704">
                  <a:moveTo>
                    <a:pt x="101" y="1"/>
                  </a:moveTo>
                  <a:lnTo>
                    <a:pt x="3704" y="1802"/>
                  </a:lnTo>
                  <a:lnTo>
                    <a:pt x="3637" y="1969"/>
                  </a:lnTo>
                  <a:lnTo>
                    <a:pt x="1" y="168"/>
                  </a:lnTo>
                  <a:cubicBezTo>
                    <a:pt x="34" y="101"/>
                    <a:pt x="68" y="67"/>
                    <a:pt x="101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 rot="9327536">
              <a:off x="4695460" y="258751"/>
              <a:ext cx="76673" cy="42778"/>
            </a:xfrm>
            <a:custGeom>
              <a:rect b="b" l="l" r="r" t="t"/>
              <a:pathLst>
                <a:path extrusionOk="0" h="1936" w="3470">
                  <a:moveTo>
                    <a:pt x="100" y="1"/>
                  </a:moveTo>
                  <a:lnTo>
                    <a:pt x="3469" y="1802"/>
                  </a:lnTo>
                  <a:lnTo>
                    <a:pt x="3369" y="1935"/>
                  </a:lnTo>
                  <a:cubicBezTo>
                    <a:pt x="2235" y="1335"/>
                    <a:pt x="1134" y="734"/>
                    <a:pt x="0" y="134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 rot="9327536">
              <a:off x="4944007" y="216859"/>
              <a:ext cx="89202" cy="41298"/>
            </a:xfrm>
            <a:custGeom>
              <a:rect b="b" l="l" r="r" t="t"/>
              <a:pathLst>
                <a:path extrusionOk="0" h="1869" w="4037">
                  <a:moveTo>
                    <a:pt x="33" y="0"/>
                  </a:moveTo>
                  <a:lnTo>
                    <a:pt x="4036" y="1735"/>
                  </a:lnTo>
                  <a:lnTo>
                    <a:pt x="3970" y="1868"/>
                  </a:lnTo>
                  <a:lnTo>
                    <a:pt x="0" y="134"/>
                  </a:lnTo>
                  <a:cubicBezTo>
                    <a:pt x="0" y="100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 rot="9327536">
              <a:off x="4808815" y="264040"/>
              <a:ext cx="54555" cy="29520"/>
            </a:xfrm>
            <a:custGeom>
              <a:rect b="b" l="l" r="r" t="t"/>
              <a:pathLst>
                <a:path extrusionOk="0" h="1336" w="2469">
                  <a:moveTo>
                    <a:pt x="2335" y="1335"/>
                  </a:moveTo>
                  <a:lnTo>
                    <a:pt x="0" y="201"/>
                  </a:lnTo>
                  <a:cubicBezTo>
                    <a:pt x="33" y="134"/>
                    <a:pt x="67" y="67"/>
                    <a:pt x="100" y="1"/>
                  </a:cubicBezTo>
                  <a:lnTo>
                    <a:pt x="2468" y="1102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 rot="9327536">
              <a:off x="5040324" y="311391"/>
              <a:ext cx="58245" cy="28769"/>
            </a:xfrm>
            <a:custGeom>
              <a:rect b="b" l="l" r="r" t="t"/>
              <a:pathLst>
                <a:path extrusionOk="0" h="1302" w="2636">
                  <a:moveTo>
                    <a:pt x="2536" y="1301"/>
                  </a:moveTo>
                  <a:lnTo>
                    <a:pt x="1" y="200"/>
                  </a:lnTo>
                  <a:cubicBezTo>
                    <a:pt x="34" y="134"/>
                    <a:pt x="67" y="67"/>
                    <a:pt x="67" y="0"/>
                  </a:cubicBezTo>
                  <a:lnTo>
                    <a:pt x="2636" y="1101"/>
                  </a:lnTo>
                  <a:cubicBezTo>
                    <a:pt x="2636" y="1168"/>
                    <a:pt x="2569" y="1234"/>
                    <a:pt x="2536" y="130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 rot="9327536">
              <a:off x="4914549" y="260133"/>
              <a:ext cx="62687" cy="30227"/>
            </a:xfrm>
            <a:custGeom>
              <a:rect b="b" l="l" r="r" t="t"/>
              <a:pathLst>
                <a:path extrusionOk="0" h="1368" w="2837">
                  <a:moveTo>
                    <a:pt x="68" y="0"/>
                  </a:moveTo>
                  <a:lnTo>
                    <a:pt x="2836" y="1201"/>
                  </a:lnTo>
                  <a:cubicBezTo>
                    <a:pt x="2803" y="1268"/>
                    <a:pt x="2803" y="1301"/>
                    <a:pt x="2770" y="1368"/>
                  </a:cubicBezTo>
                  <a:lnTo>
                    <a:pt x="1" y="133"/>
                  </a:lnTo>
                  <a:cubicBezTo>
                    <a:pt x="34" y="100"/>
                    <a:pt x="34" y="67"/>
                    <a:pt x="68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 rot="9327536">
              <a:off x="4581278" y="272742"/>
              <a:ext cx="71525" cy="33940"/>
            </a:xfrm>
            <a:custGeom>
              <a:rect b="b" l="l" r="r" t="t"/>
              <a:pathLst>
                <a:path extrusionOk="0" h="1536" w="3237">
                  <a:moveTo>
                    <a:pt x="67" y="1"/>
                  </a:moveTo>
                  <a:lnTo>
                    <a:pt x="3236" y="1402"/>
                  </a:lnTo>
                  <a:lnTo>
                    <a:pt x="3170" y="1535"/>
                  </a:lnTo>
                  <a:lnTo>
                    <a:pt x="1" y="134"/>
                  </a:lnTo>
                  <a:cubicBezTo>
                    <a:pt x="34" y="101"/>
                    <a:pt x="34" y="34"/>
                    <a:pt x="67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 rot="9327536">
              <a:off x="5156036" y="138658"/>
              <a:ext cx="117949" cy="58974"/>
            </a:xfrm>
            <a:custGeom>
              <a:rect b="b" l="l" r="r" t="t"/>
              <a:pathLst>
                <a:path extrusionOk="0" h="2669" w="5338">
                  <a:moveTo>
                    <a:pt x="5237" y="2669"/>
                  </a:moveTo>
                  <a:cubicBezTo>
                    <a:pt x="3436" y="1968"/>
                    <a:pt x="1668" y="1134"/>
                    <a:pt x="0" y="200"/>
                  </a:cubicBezTo>
                  <a:cubicBezTo>
                    <a:pt x="34" y="133"/>
                    <a:pt x="67" y="67"/>
                    <a:pt x="67" y="0"/>
                  </a:cubicBezTo>
                  <a:lnTo>
                    <a:pt x="5338" y="2402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 rot="9327536">
              <a:off x="5232348" y="103349"/>
              <a:ext cx="155556" cy="75944"/>
            </a:xfrm>
            <a:custGeom>
              <a:rect b="b" l="l" r="r" t="t"/>
              <a:pathLst>
                <a:path extrusionOk="0" h="3437" w="7040">
                  <a:moveTo>
                    <a:pt x="6973" y="3436"/>
                  </a:moveTo>
                  <a:lnTo>
                    <a:pt x="1" y="34"/>
                  </a:lnTo>
                  <a:cubicBezTo>
                    <a:pt x="501" y="1"/>
                    <a:pt x="6439" y="2803"/>
                    <a:pt x="7039" y="3303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 rot="9327536">
              <a:off x="5417566" y="122279"/>
              <a:ext cx="109110" cy="53826"/>
            </a:xfrm>
            <a:custGeom>
              <a:rect b="b" l="l" r="r" t="t"/>
              <a:pathLst>
                <a:path extrusionOk="0" h="2436" w="4938">
                  <a:moveTo>
                    <a:pt x="100" y="1"/>
                  </a:moveTo>
                  <a:lnTo>
                    <a:pt x="4937" y="2202"/>
                  </a:lnTo>
                  <a:cubicBezTo>
                    <a:pt x="4904" y="2269"/>
                    <a:pt x="4871" y="2369"/>
                    <a:pt x="4837" y="2436"/>
                  </a:cubicBezTo>
                  <a:lnTo>
                    <a:pt x="0" y="234"/>
                  </a:lnTo>
                  <a:cubicBezTo>
                    <a:pt x="34" y="134"/>
                    <a:pt x="67" y="68"/>
                    <a:pt x="100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 rot="9327536">
              <a:off x="5411589" y="103311"/>
              <a:ext cx="101001" cy="53097"/>
            </a:xfrm>
            <a:custGeom>
              <a:rect b="b" l="l" r="r" t="t"/>
              <a:pathLst>
                <a:path extrusionOk="0" h="2403" w="4571">
                  <a:moveTo>
                    <a:pt x="101" y="1"/>
                  </a:moveTo>
                  <a:lnTo>
                    <a:pt x="4571" y="2169"/>
                  </a:lnTo>
                  <a:lnTo>
                    <a:pt x="4471" y="2402"/>
                  </a:lnTo>
                  <a:lnTo>
                    <a:pt x="1" y="201"/>
                  </a:lnTo>
                  <a:cubicBezTo>
                    <a:pt x="34" y="134"/>
                    <a:pt x="68" y="67"/>
                    <a:pt x="101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 rot="9327536">
              <a:off x="5392640" y="226371"/>
              <a:ext cx="63394" cy="30250"/>
            </a:xfrm>
            <a:custGeom>
              <a:rect b="b" l="l" r="r" t="t"/>
              <a:pathLst>
                <a:path extrusionOk="0" h="1369" w="2869">
                  <a:moveTo>
                    <a:pt x="67" y="1"/>
                  </a:moveTo>
                  <a:cubicBezTo>
                    <a:pt x="167" y="1"/>
                    <a:pt x="267" y="1"/>
                    <a:pt x="400" y="34"/>
                  </a:cubicBezTo>
                  <a:cubicBezTo>
                    <a:pt x="1134" y="334"/>
                    <a:pt x="1868" y="668"/>
                    <a:pt x="2602" y="1001"/>
                  </a:cubicBezTo>
                  <a:cubicBezTo>
                    <a:pt x="2735" y="1035"/>
                    <a:pt x="2769" y="1201"/>
                    <a:pt x="2869" y="1301"/>
                  </a:cubicBezTo>
                  <a:cubicBezTo>
                    <a:pt x="2735" y="1301"/>
                    <a:pt x="2569" y="1368"/>
                    <a:pt x="2435" y="1335"/>
                  </a:cubicBezTo>
                  <a:cubicBezTo>
                    <a:pt x="1735" y="1001"/>
                    <a:pt x="1001" y="668"/>
                    <a:pt x="300" y="334"/>
                  </a:cubicBezTo>
                  <a:cubicBezTo>
                    <a:pt x="200" y="267"/>
                    <a:pt x="100" y="201"/>
                    <a:pt x="0" y="134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 rot="9327536">
              <a:off x="5307991" y="142145"/>
              <a:ext cx="66355" cy="33188"/>
            </a:xfrm>
            <a:custGeom>
              <a:rect b="b" l="l" r="r" t="t"/>
              <a:pathLst>
                <a:path extrusionOk="0" h="1502" w="3003">
                  <a:moveTo>
                    <a:pt x="100" y="0"/>
                  </a:moveTo>
                  <a:lnTo>
                    <a:pt x="3003" y="1268"/>
                  </a:lnTo>
                  <a:lnTo>
                    <a:pt x="2902" y="1501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 rot="9327536">
              <a:off x="4929594" y="161054"/>
              <a:ext cx="86263" cy="44258"/>
            </a:xfrm>
            <a:custGeom>
              <a:rect b="b" l="l" r="r" t="t"/>
              <a:pathLst>
                <a:path extrusionOk="0" h="2003" w="3904">
                  <a:moveTo>
                    <a:pt x="3804" y="2002"/>
                  </a:moveTo>
                  <a:lnTo>
                    <a:pt x="1" y="134"/>
                  </a:lnTo>
                  <a:cubicBezTo>
                    <a:pt x="34" y="68"/>
                    <a:pt x="68" y="34"/>
                    <a:pt x="101" y="1"/>
                  </a:cubicBezTo>
                  <a:lnTo>
                    <a:pt x="3904" y="1835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 rot="9327536">
              <a:off x="5442124" y="172502"/>
              <a:ext cx="76673" cy="32459"/>
            </a:xfrm>
            <a:custGeom>
              <a:rect b="b" l="l" r="r" t="t"/>
              <a:pathLst>
                <a:path extrusionOk="0" h="1469" w="3470">
                  <a:moveTo>
                    <a:pt x="3470" y="1469"/>
                  </a:moveTo>
                  <a:lnTo>
                    <a:pt x="1" y="168"/>
                  </a:lnTo>
                  <a:lnTo>
                    <a:pt x="34" y="1"/>
                  </a:lnTo>
                  <a:cubicBezTo>
                    <a:pt x="334" y="101"/>
                    <a:pt x="634" y="201"/>
                    <a:pt x="935" y="301"/>
                  </a:cubicBezTo>
                  <a:cubicBezTo>
                    <a:pt x="1668" y="568"/>
                    <a:pt x="2402" y="835"/>
                    <a:pt x="3136" y="1135"/>
                  </a:cubicBezTo>
                  <a:cubicBezTo>
                    <a:pt x="3270" y="1202"/>
                    <a:pt x="3336" y="1369"/>
                    <a:pt x="3436" y="1469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9327536">
              <a:off x="5334520" y="277411"/>
              <a:ext cx="65625" cy="28040"/>
            </a:xfrm>
            <a:custGeom>
              <a:rect b="b" l="l" r="r" t="t"/>
              <a:pathLst>
                <a:path extrusionOk="0" h="1269" w="2970">
                  <a:moveTo>
                    <a:pt x="2936" y="1268"/>
                  </a:moveTo>
                  <a:lnTo>
                    <a:pt x="1" y="134"/>
                  </a:lnTo>
                  <a:lnTo>
                    <a:pt x="67" y="1"/>
                  </a:lnTo>
                  <a:lnTo>
                    <a:pt x="2970" y="1101"/>
                  </a:lnTo>
                  <a:cubicBezTo>
                    <a:pt x="2970" y="1168"/>
                    <a:pt x="2936" y="1201"/>
                    <a:pt x="2936" y="1268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 rot="9327536">
              <a:off x="5047569" y="159906"/>
              <a:ext cx="67835" cy="42027"/>
            </a:xfrm>
            <a:custGeom>
              <a:rect b="b" l="l" r="r" t="t"/>
              <a:pathLst>
                <a:path extrusionOk="0" h="1902" w="3070">
                  <a:moveTo>
                    <a:pt x="3003" y="1902"/>
                  </a:moveTo>
                  <a:lnTo>
                    <a:pt x="1" y="134"/>
                  </a:lnTo>
                  <a:lnTo>
                    <a:pt x="101" y="0"/>
                  </a:lnTo>
                  <a:lnTo>
                    <a:pt x="3070" y="1768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9327536">
              <a:off x="5529051" y="125194"/>
              <a:ext cx="47926" cy="24350"/>
            </a:xfrm>
            <a:custGeom>
              <a:rect b="b" l="l" r="r" t="t"/>
              <a:pathLst>
                <a:path extrusionOk="0" h="1102" w="2169">
                  <a:moveTo>
                    <a:pt x="2068" y="1102"/>
                  </a:moveTo>
                  <a:lnTo>
                    <a:pt x="0" y="168"/>
                  </a:lnTo>
                  <a:cubicBezTo>
                    <a:pt x="0" y="134"/>
                    <a:pt x="34" y="68"/>
                    <a:pt x="67" y="1"/>
                  </a:cubicBezTo>
                  <a:lnTo>
                    <a:pt x="2168" y="935"/>
                  </a:lnTo>
                  <a:cubicBezTo>
                    <a:pt x="2135" y="968"/>
                    <a:pt x="2102" y="1035"/>
                    <a:pt x="2068" y="1102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 rot="9327536">
              <a:off x="4865481" y="164361"/>
              <a:ext cx="52346" cy="33917"/>
            </a:xfrm>
            <a:custGeom>
              <a:rect b="b" l="l" r="r" t="t"/>
              <a:pathLst>
                <a:path extrusionOk="0" h="1535" w="2369">
                  <a:moveTo>
                    <a:pt x="67" y="0"/>
                  </a:moveTo>
                  <a:lnTo>
                    <a:pt x="2369" y="1401"/>
                  </a:lnTo>
                  <a:lnTo>
                    <a:pt x="2269" y="1535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7"/>
          <p:cNvGrpSpPr/>
          <p:nvPr/>
        </p:nvGrpSpPr>
        <p:grpSpPr>
          <a:xfrm flipH="1" rot="10800000">
            <a:off x="5800636" y="241144"/>
            <a:ext cx="839458" cy="605254"/>
            <a:chOff x="2353886" y="3504023"/>
            <a:chExt cx="771277" cy="417071"/>
          </a:xfrm>
        </p:grpSpPr>
        <p:sp>
          <p:nvSpPr>
            <p:cNvPr id="163" name="Google Shape;163;p7"/>
            <p:cNvSpPr/>
            <p:nvPr/>
          </p:nvSpPr>
          <p:spPr>
            <a:xfrm>
              <a:off x="2356025" y="3746378"/>
              <a:ext cx="87901" cy="67654"/>
            </a:xfrm>
            <a:custGeom>
              <a:rect b="b" l="l" r="r" t="t"/>
              <a:pathLst>
                <a:path extrusionOk="0" h="4237" w="5505">
                  <a:moveTo>
                    <a:pt x="0" y="4070"/>
                  </a:moveTo>
                  <a:lnTo>
                    <a:pt x="5371" y="0"/>
                  </a:lnTo>
                  <a:cubicBezTo>
                    <a:pt x="5404" y="67"/>
                    <a:pt x="5438" y="134"/>
                    <a:pt x="5504" y="201"/>
                  </a:cubicBezTo>
                  <a:lnTo>
                    <a:pt x="167" y="4237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667072" y="3855564"/>
              <a:ext cx="102288" cy="53284"/>
            </a:xfrm>
            <a:custGeom>
              <a:rect b="b" l="l" r="r" t="t"/>
              <a:pathLst>
                <a:path extrusionOk="0" h="3337" w="6406">
                  <a:moveTo>
                    <a:pt x="6406" y="201"/>
                  </a:moveTo>
                  <a:lnTo>
                    <a:pt x="101" y="3336"/>
                  </a:lnTo>
                  <a:cubicBezTo>
                    <a:pt x="68" y="3270"/>
                    <a:pt x="34" y="3203"/>
                    <a:pt x="1" y="3136"/>
                  </a:cubicBezTo>
                  <a:lnTo>
                    <a:pt x="6305" y="1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2663352" y="3849177"/>
              <a:ext cx="86304" cy="35703"/>
            </a:xfrm>
            <a:custGeom>
              <a:rect b="b" l="l" r="r" t="t"/>
              <a:pathLst>
                <a:path extrusionOk="0" h="2236" w="5405">
                  <a:moveTo>
                    <a:pt x="0" y="2002"/>
                  </a:moveTo>
                  <a:cubicBezTo>
                    <a:pt x="1802" y="1368"/>
                    <a:pt x="3503" y="501"/>
                    <a:pt x="5338" y="0"/>
                  </a:cubicBezTo>
                  <a:lnTo>
                    <a:pt x="5404" y="167"/>
                  </a:lnTo>
                  <a:lnTo>
                    <a:pt x="101" y="2235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2353886" y="3744254"/>
              <a:ext cx="69794" cy="51144"/>
            </a:xfrm>
            <a:custGeom>
              <a:rect b="b" l="l" r="r" t="t"/>
              <a:pathLst>
                <a:path extrusionOk="0" h="3203" w="4371">
                  <a:moveTo>
                    <a:pt x="1" y="3002"/>
                  </a:moveTo>
                  <a:lnTo>
                    <a:pt x="4237" y="0"/>
                  </a:lnTo>
                  <a:lnTo>
                    <a:pt x="4371" y="200"/>
                  </a:lnTo>
                  <a:cubicBezTo>
                    <a:pt x="2970" y="1201"/>
                    <a:pt x="1602" y="2268"/>
                    <a:pt x="168" y="3202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2680932" y="3876880"/>
              <a:ext cx="82568" cy="44214"/>
            </a:xfrm>
            <a:custGeom>
              <a:rect b="b" l="l" r="r" t="t"/>
              <a:pathLst>
                <a:path extrusionOk="0" h="2769" w="5171">
                  <a:moveTo>
                    <a:pt x="0" y="2602"/>
                  </a:moveTo>
                  <a:cubicBezTo>
                    <a:pt x="1701" y="1735"/>
                    <a:pt x="3403" y="867"/>
                    <a:pt x="5071" y="0"/>
                  </a:cubicBezTo>
                  <a:cubicBezTo>
                    <a:pt x="5104" y="33"/>
                    <a:pt x="5137" y="100"/>
                    <a:pt x="5171" y="167"/>
                  </a:cubicBezTo>
                  <a:lnTo>
                    <a:pt x="134" y="2769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372536" y="3767679"/>
              <a:ext cx="73514" cy="65531"/>
            </a:xfrm>
            <a:custGeom>
              <a:rect b="b" l="l" r="r" t="t"/>
              <a:pathLst>
                <a:path extrusionOk="0" h="4104" w="4604">
                  <a:moveTo>
                    <a:pt x="4604" y="1"/>
                  </a:moveTo>
                  <a:lnTo>
                    <a:pt x="0" y="4104"/>
                  </a:lnTo>
                  <a:cubicBezTo>
                    <a:pt x="134" y="3603"/>
                    <a:pt x="3703" y="401"/>
                    <a:pt x="4604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3084127" y="3512550"/>
              <a:ext cx="41036" cy="77251"/>
            </a:xfrm>
            <a:custGeom>
              <a:rect b="b" l="l" r="r" t="t"/>
              <a:pathLst>
                <a:path extrusionOk="0" h="4838" w="2570">
                  <a:moveTo>
                    <a:pt x="1" y="4837"/>
                  </a:moveTo>
                  <a:cubicBezTo>
                    <a:pt x="701" y="3170"/>
                    <a:pt x="1368" y="1468"/>
                    <a:pt x="2436" y="1"/>
                  </a:cubicBezTo>
                  <a:lnTo>
                    <a:pt x="2569" y="67"/>
                  </a:lnTo>
                  <a:cubicBezTo>
                    <a:pt x="2502" y="167"/>
                    <a:pt x="2436" y="301"/>
                    <a:pt x="2369" y="434"/>
                  </a:cubicBezTo>
                  <a:cubicBezTo>
                    <a:pt x="1802" y="1368"/>
                    <a:pt x="1302" y="2336"/>
                    <a:pt x="868" y="3336"/>
                  </a:cubicBezTo>
                  <a:cubicBezTo>
                    <a:pt x="701" y="3770"/>
                    <a:pt x="501" y="4204"/>
                    <a:pt x="234" y="4604"/>
                  </a:cubicBezTo>
                  <a:cubicBezTo>
                    <a:pt x="167" y="4671"/>
                    <a:pt x="101" y="4771"/>
                    <a:pt x="1" y="4837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3074547" y="3504023"/>
              <a:ext cx="35160" cy="72461"/>
            </a:xfrm>
            <a:custGeom>
              <a:rect b="b" l="l" r="r" t="t"/>
              <a:pathLst>
                <a:path extrusionOk="0" h="4538" w="2202">
                  <a:moveTo>
                    <a:pt x="2202" y="101"/>
                  </a:moveTo>
                  <a:lnTo>
                    <a:pt x="167" y="4538"/>
                  </a:lnTo>
                  <a:lnTo>
                    <a:pt x="0" y="4471"/>
                  </a:lnTo>
                  <a:cubicBezTo>
                    <a:pt x="667" y="2970"/>
                    <a:pt x="1368" y="1502"/>
                    <a:pt x="2035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7"/>
          <p:cNvGrpSpPr/>
          <p:nvPr/>
        </p:nvGrpSpPr>
        <p:grpSpPr>
          <a:xfrm flipH="1" rot="8384247">
            <a:off x="344026" y="4248238"/>
            <a:ext cx="839460" cy="605255"/>
            <a:chOff x="2353886" y="3504023"/>
            <a:chExt cx="771277" cy="417071"/>
          </a:xfrm>
        </p:grpSpPr>
        <p:sp>
          <p:nvSpPr>
            <p:cNvPr id="172" name="Google Shape;172;p7"/>
            <p:cNvSpPr/>
            <p:nvPr/>
          </p:nvSpPr>
          <p:spPr>
            <a:xfrm>
              <a:off x="2356025" y="3746378"/>
              <a:ext cx="87901" cy="67654"/>
            </a:xfrm>
            <a:custGeom>
              <a:rect b="b" l="l" r="r" t="t"/>
              <a:pathLst>
                <a:path extrusionOk="0" h="4237" w="5505">
                  <a:moveTo>
                    <a:pt x="0" y="4070"/>
                  </a:moveTo>
                  <a:lnTo>
                    <a:pt x="5371" y="0"/>
                  </a:lnTo>
                  <a:cubicBezTo>
                    <a:pt x="5404" y="67"/>
                    <a:pt x="5438" y="134"/>
                    <a:pt x="5504" y="201"/>
                  </a:cubicBezTo>
                  <a:lnTo>
                    <a:pt x="167" y="4237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2667072" y="3855564"/>
              <a:ext cx="102288" cy="53284"/>
            </a:xfrm>
            <a:custGeom>
              <a:rect b="b" l="l" r="r" t="t"/>
              <a:pathLst>
                <a:path extrusionOk="0" h="3337" w="6406">
                  <a:moveTo>
                    <a:pt x="6406" y="201"/>
                  </a:moveTo>
                  <a:lnTo>
                    <a:pt x="101" y="3336"/>
                  </a:lnTo>
                  <a:cubicBezTo>
                    <a:pt x="68" y="3270"/>
                    <a:pt x="34" y="3203"/>
                    <a:pt x="1" y="3136"/>
                  </a:cubicBezTo>
                  <a:lnTo>
                    <a:pt x="6305" y="1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663352" y="3849177"/>
              <a:ext cx="86304" cy="35703"/>
            </a:xfrm>
            <a:custGeom>
              <a:rect b="b" l="l" r="r" t="t"/>
              <a:pathLst>
                <a:path extrusionOk="0" h="2236" w="5405">
                  <a:moveTo>
                    <a:pt x="0" y="2002"/>
                  </a:moveTo>
                  <a:cubicBezTo>
                    <a:pt x="1802" y="1368"/>
                    <a:pt x="3503" y="501"/>
                    <a:pt x="5338" y="0"/>
                  </a:cubicBezTo>
                  <a:lnTo>
                    <a:pt x="5404" y="167"/>
                  </a:lnTo>
                  <a:lnTo>
                    <a:pt x="101" y="2235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2353886" y="3744254"/>
              <a:ext cx="69794" cy="51144"/>
            </a:xfrm>
            <a:custGeom>
              <a:rect b="b" l="l" r="r" t="t"/>
              <a:pathLst>
                <a:path extrusionOk="0" h="3203" w="4371">
                  <a:moveTo>
                    <a:pt x="1" y="3002"/>
                  </a:moveTo>
                  <a:lnTo>
                    <a:pt x="4237" y="0"/>
                  </a:lnTo>
                  <a:lnTo>
                    <a:pt x="4371" y="200"/>
                  </a:lnTo>
                  <a:cubicBezTo>
                    <a:pt x="2970" y="1201"/>
                    <a:pt x="1602" y="2268"/>
                    <a:pt x="168" y="3202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2680932" y="3876880"/>
              <a:ext cx="82568" cy="44214"/>
            </a:xfrm>
            <a:custGeom>
              <a:rect b="b" l="l" r="r" t="t"/>
              <a:pathLst>
                <a:path extrusionOk="0" h="2769" w="5171">
                  <a:moveTo>
                    <a:pt x="0" y="2602"/>
                  </a:moveTo>
                  <a:cubicBezTo>
                    <a:pt x="1701" y="1735"/>
                    <a:pt x="3403" y="867"/>
                    <a:pt x="5071" y="0"/>
                  </a:cubicBezTo>
                  <a:cubicBezTo>
                    <a:pt x="5104" y="33"/>
                    <a:pt x="5137" y="100"/>
                    <a:pt x="5171" y="167"/>
                  </a:cubicBezTo>
                  <a:lnTo>
                    <a:pt x="134" y="2769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2372536" y="3767679"/>
              <a:ext cx="73514" cy="65531"/>
            </a:xfrm>
            <a:custGeom>
              <a:rect b="b" l="l" r="r" t="t"/>
              <a:pathLst>
                <a:path extrusionOk="0" h="4104" w="4604">
                  <a:moveTo>
                    <a:pt x="4604" y="1"/>
                  </a:moveTo>
                  <a:lnTo>
                    <a:pt x="0" y="4104"/>
                  </a:lnTo>
                  <a:cubicBezTo>
                    <a:pt x="134" y="3603"/>
                    <a:pt x="3703" y="401"/>
                    <a:pt x="4604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3084127" y="3512550"/>
              <a:ext cx="41036" cy="77251"/>
            </a:xfrm>
            <a:custGeom>
              <a:rect b="b" l="l" r="r" t="t"/>
              <a:pathLst>
                <a:path extrusionOk="0" h="4838" w="2570">
                  <a:moveTo>
                    <a:pt x="1" y="4837"/>
                  </a:moveTo>
                  <a:cubicBezTo>
                    <a:pt x="701" y="3170"/>
                    <a:pt x="1368" y="1468"/>
                    <a:pt x="2436" y="1"/>
                  </a:cubicBezTo>
                  <a:lnTo>
                    <a:pt x="2569" y="67"/>
                  </a:lnTo>
                  <a:cubicBezTo>
                    <a:pt x="2502" y="167"/>
                    <a:pt x="2436" y="301"/>
                    <a:pt x="2369" y="434"/>
                  </a:cubicBezTo>
                  <a:cubicBezTo>
                    <a:pt x="1802" y="1368"/>
                    <a:pt x="1302" y="2336"/>
                    <a:pt x="868" y="3336"/>
                  </a:cubicBezTo>
                  <a:cubicBezTo>
                    <a:pt x="701" y="3770"/>
                    <a:pt x="501" y="4204"/>
                    <a:pt x="234" y="4604"/>
                  </a:cubicBezTo>
                  <a:cubicBezTo>
                    <a:pt x="167" y="4671"/>
                    <a:pt x="101" y="4771"/>
                    <a:pt x="1" y="4837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3074547" y="3504023"/>
              <a:ext cx="35160" cy="72461"/>
            </a:xfrm>
            <a:custGeom>
              <a:rect b="b" l="l" r="r" t="t"/>
              <a:pathLst>
                <a:path extrusionOk="0" h="4538" w="2202">
                  <a:moveTo>
                    <a:pt x="2202" y="101"/>
                  </a:moveTo>
                  <a:lnTo>
                    <a:pt x="167" y="4538"/>
                  </a:lnTo>
                  <a:lnTo>
                    <a:pt x="0" y="4471"/>
                  </a:lnTo>
                  <a:cubicBezTo>
                    <a:pt x="667" y="2970"/>
                    <a:pt x="1368" y="1502"/>
                    <a:pt x="2035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7"/>
          <p:cNvGrpSpPr/>
          <p:nvPr/>
        </p:nvGrpSpPr>
        <p:grpSpPr>
          <a:xfrm rot="3957434">
            <a:off x="5798737" y="4203048"/>
            <a:ext cx="603346" cy="811061"/>
            <a:chOff x="-862694" y="691183"/>
            <a:chExt cx="603374" cy="1081464"/>
          </a:xfrm>
        </p:grpSpPr>
        <p:sp>
          <p:nvSpPr>
            <p:cNvPr id="181" name="Google Shape;181;p7"/>
            <p:cNvSpPr/>
            <p:nvPr/>
          </p:nvSpPr>
          <p:spPr>
            <a:xfrm rot="168903">
              <a:off x="-859341" y="698309"/>
              <a:ext cx="128904" cy="99213"/>
            </a:xfrm>
            <a:custGeom>
              <a:rect b="b" l="l" r="r" t="t"/>
              <a:pathLst>
                <a:path extrusionOk="0" h="4237" w="5505">
                  <a:moveTo>
                    <a:pt x="1" y="4036"/>
                  </a:moveTo>
                  <a:lnTo>
                    <a:pt x="5371" y="0"/>
                  </a:lnTo>
                  <a:lnTo>
                    <a:pt x="5504" y="167"/>
                  </a:lnTo>
                  <a:lnTo>
                    <a:pt x="167" y="4236"/>
                  </a:lnTo>
                  <a:cubicBezTo>
                    <a:pt x="101" y="4170"/>
                    <a:pt x="67" y="4103"/>
                    <a:pt x="1" y="4036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 rot="168903">
              <a:off x="-411126" y="881171"/>
              <a:ext cx="149978" cy="78115"/>
            </a:xfrm>
            <a:custGeom>
              <a:rect b="b" l="l" r="r" t="t"/>
              <a:pathLst>
                <a:path extrusionOk="0" h="3336" w="6405">
                  <a:moveTo>
                    <a:pt x="6405" y="200"/>
                  </a:moveTo>
                  <a:lnTo>
                    <a:pt x="100" y="3336"/>
                  </a:lnTo>
                  <a:lnTo>
                    <a:pt x="0" y="3136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 rot="168903">
              <a:off x="-674252" y="1709215"/>
              <a:ext cx="166392" cy="59382"/>
            </a:xfrm>
            <a:custGeom>
              <a:rect b="b" l="l" r="r" t="t"/>
              <a:pathLst>
                <a:path extrusionOk="0" h="2536" w="7106">
                  <a:moveTo>
                    <a:pt x="7105" y="134"/>
                  </a:moveTo>
                  <a:lnTo>
                    <a:pt x="0" y="2535"/>
                  </a:lnTo>
                  <a:cubicBezTo>
                    <a:pt x="367" y="2002"/>
                    <a:pt x="6271" y="0"/>
                    <a:pt x="7105" y="134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 rot="168903">
              <a:off x="-415490" y="870965"/>
              <a:ext cx="126562" cy="52358"/>
            </a:xfrm>
            <a:custGeom>
              <a:rect b="b" l="l" r="r" t="t"/>
              <a:pathLst>
                <a:path extrusionOk="0" h="2236" w="5405">
                  <a:moveTo>
                    <a:pt x="1" y="2002"/>
                  </a:moveTo>
                  <a:cubicBezTo>
                    <a:pt x="1802" y="1335"/>
                    <a:pt x="3503" y="501"/>
                    <a:pt x="5371" y="1"/>
                  </a:cubicBezTo>
                  <a:cubicBezTo>
                    <a:pt x="5371" y="34"/>
                    <a:pt x="5404" y="101"/>
                    <a:pt x="5404" y="168"/>
                  </a:cubicBezTo>
                  <a:lnTo>
                    <a:pt x="101" y="2236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 rot="168903">
              <a:off x="-860895" y="693631"/>
              <a:ext cx="101554" cy="75773"/>
            </a:xfrm>
            <a:custGeom>
              <a:rect b="b" l="l" r="r" t="t"/>
              <a:pathLst>
                <a:path extrusionOk="0" h="3236" w="4337">
                  <a:moveTo>
                    <a:pt x="0" y="3036"/>
                  </a:moveTo>
                  <a:cubicBezTo>
                    <a:pt x="1401" y="2035"/>
                    <a:pt x="2802" y="1001"/>
                    <a:pt x="4203" y="0"/>
                  </a:cubicBezTo>
                  <a:cubicBezTo>
                    <a:pt x="4237" y="100"/>
                    <a:pt x="4304" y="167"/>
                    <a:pt x="4337" y="234"/>
                  </a:cubicBezTo>
                  <a:cubicBezTo>
                    <a:pt x="2936" y="1234"/>
                    <a:pt x="1568" y="2302"/>
                    <a:pt x="134" y="3236"/>
                  </a:cubicBezTo>
                  <a:cubicBezTo>
                    <a:pt x="67" y="3169"/>
                    <a:pt x="34" y="3069"/>
                    <a:pt x="0" y="3036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rot="168903">
              <a:off x="-681623" y="1690754"/>
              <a:ext cx="130473" cy="45333"/>
            </a:xfrm>
            <a:custGeom>
              <a:rect b="b" l="l" r="r" t="t"/>
              <a:pathLst>
                <a:path extrusionOk="0" h="1936" w="5572">
                  <a:moveTo>
                    <a:pt x="0" y="1735"/>
                  </a:moveTo>
                  <a:lnTo>
                    <a:pt x="5538" y="0"/>
                  </a:lnTo>
                  <a:cubicBezTo>
                    <a:pt x="5538" y="34"/>
                    <a:pt x="5571" y="100"/>
                    <a:pt x="5571" y="167"/>
                  </a:cubicBezTo>
                  <a:lnTo>
                    <a:pt x="34" y="1935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 rot="168903">
              <a:off x="-391270" y="912682"/>
              <a:ext cx="120310" cy="64862"/>
            </a:xfrm>
            <a:custGeom>
              <a:rect b="b" l="l" r="r" t="t"/>
              <a:pathLst>
                <a:path extrusionOk="0" h="2770" w="5138">
                  <a:moveTo>
                    <a:pt x="1" y="2602"/>
                  </a:moveTo>
                  <a:lnTo>
                    <a:pt x="5071" y="1"/>
                  </a:lnTo>
                  <a:lnTo>
                    <a:pt x="5138" y="167"/>
                  </a:lnTo>
                  <a:lnTo>
                    <a:pt x="101" y="2769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 rot="168903">
              <a:off x="-836586" y="730180"/>
              <a:ext cx="107806" cy="95302"/>
            </a:xfrm>
            <a:custGeom>
              <a:rect b="b" l="l" r="r" t="t"/>
              <a:pathLst>
                <a:path extrusionOk="0" h="4070" w="4604">
                  <a:moveTo>
                    <a:pt x="4604" y="0"/>
                  </a:moveTo>
                  <a:lnTo>
                    <a:pt x="1" y="4070"/>
                  </a:lnTo>
                  <a:cubicBezTo>
                    <a:pt x="167" y="3603"/>
                    <a:pt x="3703" y="401"/>
                    <a:pt x="4604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7"/>
          <p:cNvGrpSpPr/>
          <p:nvPr/>
        </p:nvGrpSpPr>
        <p:grpSpPr>
          <a:xfrm flipH="1" rot="-141325">
            <a:off x="6425226" y="2039981"/>
            <a:ext cx="416561" cy="1063534"/>
            <a:chOff x="1094683" y="3178172"/>
            <a:chExt cx="555391" cy="1063486"/>
          </a:xfrm>
        </p:grpSpPr>
        <p:sp>
          <p:nvSpPr>
            <p:cNvPr id="190" name="Google Shape;190;p7"/>
            <p:cNvSpPr/>
            <p:nvPr/>
          </p:nvSpPr>
          <p:spPr>
            <a:xfrm rot="4296116">
              <a:off x="922524" y="3507150"/>
              <a:ext cx="899709" cy="286048"/>
            </a:xfrm>
            <a:custGeom>
              <a:rect b="b" l="l" r="r" t="t"/>
              <a:pathLst>
                <a:path extrusionOk="0" h="17913" w="56342">
                  <a:moveTo>
                    <a:pt x="56274" y="17913"/>
                  </a:moveTo>
                  <a:cubicBezTo>
                    <a:pt x="56108" y="17913"/>
                    <a:pt x="55907" y="17880"/>
                    <a:pt x="55741" y="17846"/>
                  </a:cubicBezTo>
                  <a:cubicBezTo>
                    <a:pt x="50804" y="16479"/>
                    <a:pt x="45867" y="15011"/>
                    <a:pt x="40897" y="13677"/>
                  </a:cubicBezTo>
                  <a:cubicBezTo>
                    <a:pt x="35093" y="12142"/>
                    <a:pt x="29422" y="10241"/>
                    <a:pt x="23751" y="8306"/>
                  </a:cubicBezTo>
                  <a:cubicBezTo>
                    <a:pt x="16479" y="5804"/>
                    <a:pt x="9241" y="3302"/>
                    <a:pt x="1969" y="801"/>
                  </a:cubicBezTo>
                  <a:cubicBezTo>
                    <a:pt x="1469" y="634"/>
                    <a:pt x="935" y="500"/>
                    <a:pt x="434" y="334"/>
                  </a:cubicBezTo>
                  <a:cubicBezTo>
                    <a:pt x="268" y="300"/>
                    <a:pt x="134" y="234"/>
                    <a:pt x="1" y="200"/>
                  </a:cubicBezTo>
                  <a:cubicBezTo>
                    <a:pt x="1" y="134"/>
                    <a:pt x="1" y="67"/>
                    <a:pt x="34" y="33"/>
                  </a:cubicBezTo>
                  <a:cubicBezTo>
                    <a:pt x="201" y="0"/>
                    <a:pt x="334" y="33"/>
                    <a:pt x="501" y="67"/>
                  </a:cubicBezTo>
                  <a:cubicBezTo>
                    <a:pt x="2236" y="601"/>
                    <a:pt x="4004" y="1134"/>
                    <a:pt x="5738" y="1735"/>
                  </a:cubicBezTo>
                  <a:cubicBezTo>
                    <a:pt x="11509" y="3703"/>
                    <a:pt x="17280" y="5738"/>
                    <a:pt x="23084" y="7706"/>
                  </a:cubicBezTo>
                  <a:cubicBezTo>
                    <a:pt x="27120" y="9073"/>
                    <a:pt x="31156" y="10474"/>
                    <a:pt x="35259" y="11708"/>
                  </a:cubicBezTo>
                  <a:cubicBezTo>
                    <a:pt x="40430" y="13276"/>
                    <a:pt x="45633" y="14677"/>
                    <a:pt x="50837" y="16145"/>
                  </a:cubicBezTo>
                  <a:cubicBezTo>
                    <a:pt x="52505" y="16612"/>
                    <a:pt x="54206" y="17112"/>
                    <a:pt x="55874" y="17579"/>
                  </a:cubicBezTo>
                  <a:cubicBezTo>
                    <a:pt x="56041" y="17613"/>
                    <a:pt x="56174" y="17679"/>
                    <a:pt x="56341" y="17746"/>
                  </a:cubicBezTo>
                  <a:cubicBezTo>
                    <a:pt x="56308" y="17813"/>
                    <a:pt x="56308" y="17880"/>
                    <a:pt x="56274" y="17913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 rot="4296116">
              <a:off x="1052285" y="3695230"/>
              <a:ext cx="677042" cy="202962"/>
            </a:xfrm>
            <a:custGeom>
              <a:rect b="b" l="l" r="r" t="t"/>
              <a:pathLst>
                <a:path extrusionOk="0" h="12710" w="42398">
                  <a:moveTo>
                    <a:pt x="1" y="0"/>
                  </a:moveTo>
                  <a:cubicBezTo>
                    <a:pt x="101" y="0"/>
                    <a:pt x="201" y="0"/>
                    <a:pt x="267" y="0"/>
                  </a:cubicBezTo>
                  <a:cubicBezTo>
                    <a:pt x="5771" y="1635"/>
                    <a:pt x="11275" y="3236"/>
                    <a:pt x="16746" y="4870"/>
                  </a:cubicBezTo>
                  <a:cubicBezTo>
                    <a:pt x="20315" y="5938"/>
                    <a:pt x="23918" y="6872"/>
                    <a:pt x="27420" y="8106"/>
                  </a:cubicBezTo>
                  <a:cubicBezTo>
                    <a:pt x="32090" y="9741"/>
                    <a:pt x="36827" y="11042"/>
                    <a:pt x="41564" y="12376"/>
                  </a:cubicBezTo>
                  <a:cubicBezTo>
                    <a:pt x="41830" y="12443"/>
                    <a:pt x="42131" y="12509"/>
                    <a:pt x="42398" y="12576"/>
                  </a:cubicBezTo>
                  <a:lnTo>
                    <a:pt x="42398" y="12709"/>
                  </a:lnTo>
                  <a:cubicBezTo>
                    <a:pt x="42097" y="12643"/>
                    <a:pt x="41797" y="12643"/>
                    <a:pt x="41497" y="12576"/>
                  </a:cubicBezTo>
                  <a:cubicBezTo>
                    <a:pt x="37060" y="11475"/>
                    <a:pt x="32691" y="10308"/>
                    <a:pt x="28388" y="8773"/>
                  </a:cubicBezTo>
                  <a:cubicBezTo>
                    <a:pt x="25185" y="7639"/>
                    <a:pt x="21916" y="6805"/>
                    <a:pt x="18681" y="5804"/>
                  </a:cubicBezTo>
                  <a:cubicBezTo>
                    <a:pt x="14344" y="4437"/>
                    <a:pt x="10041" y="3036"/>
                    <a:pt x="5705" y="1701"/>
                  </a:cubicBezTo>
                  <a:cubicBezTo>
                    <a:pt x="3970" y="1168"/>
                    <a:pt x="2202" y="734"/>
                    <a:pt x="468" y="267"/>
                  </a:cubicBezTo>
                  <a:cubicBezTo>
                    <a:pt x="301" y="234"/>
                    <a:pt x="134" y="134"/>
                    <a:pt x="1" y="100"/>
                  </a:cubicBezTo>
                  <a:cubicBezTo>
                    <a:pt x="1" y="67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 rot="4296116">
              <a:off x="987916" y="3727754"/>
              <a:ext cx="661057" cy="193908"/>
            </a:xfrm>
            <a:custGeom>
              <a:rect b="b" l="l" r="r" t="t"/>
              <a:pathLst>
                <a:path extrusionOk="0" h="12143" w="41397">
                  <a:moveTo>
                    <a:pt x="41363" y="12142"/>
                  </a:moveTo>
                  <a:cubicBezTo>
                    <a:pt x="41230" y="12142"/>
                    <a:pt x="41096" y="12109"/>
                    <a:pt x="40963" y="12076"/>
                  </a:cubicBezTo>
                  <a:cubicBezTo>
                    <a:pt x="35359" y="10474"/>
                    <a:pt x="29722" y="8907"/>
                    <a:pt x="24084" y="7239"/>
                  </a:cubicBezTo>
                  <a:cubicBezTo>
                    <a:pt x="18280" y="5538"/>
                    <a:pt x="12509" y="3703"/>
                    <a:pt x="6739" y="1968"/>
                  </a:cubicBezTo>
                  <a:cubicBezTo>
                    <a:pt x="4637" y="1335"/>
                    <a:pt x="2469" y="834"/>
                    <a:pt x="334" y="267"/>
                  </a:cubicBezTo>
                  <a:cubicBezTo>
                    <a:pt x="234" y="234"/>
                    <a:pt x="101" y="167"/>
                    <a:pt x="0" y="134"/>
                  </a:cubicBezTo>
                  <a:lnTo>
                    <a:pt x="0" y="0"/>
                  </a:lnTo>
                  <a:cubicBezTo>
                    <a:pt x="134" y="0"/>
                    <a:pt x="267" y="0"/>
                    <a:pt x="401" y="34"/>
                  </a:cubicBezTo>
                  <a:cubicBezTo>
                    <a:pt x="3803" y="968"/>
                    <a:pt x="7239" y="1835"/>
                    <a:pt x="10575" y="2836"/>
                  </a:cubicBezTo>
                  <a:cubicBezTo>
                    <a:pt x="17913" y="5004"/>
                    <a:pt x="25252" y="7272"/>
                    <a:pt x="32624" y="9507"/>
                  </a:cubicBezTo>
                  <a:cubicBezTo>
                    <a:pt x="35359" y="10341"/>
                    <a:pt x="38161" y="11042"/>
                    <a:pt x="40896" y="11809"/>
                  </a:cubicBezTo>
                  <a:cubicBezTo>
                    <a:pt x="41063" y="11842"/>
                    <a:pt x="41230" y="11909"/>
                    <a:pt x="41397" y="11976"/>
                  </a:cubicBezTo>
                  <a:cubicBezTo>
                    <a:pt x="41397" y="12009"/>
                    <a:pt x="41363" y="12076"/>
                    <a:pt x="41363" y="12142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rot="4296116">
              <a:off x="1072541" y="3474329"/>
              <a:ext cx="321754" cy="93241"/>
            </a:xfrm>
            <a:custGeom>
              <a:rect b="b" l="l" r="r" t="t"/>
              <a:pathLst>
                <a:path extrusionOk="0" h="5839" w="20149">
                  <a:moveTo>
                    <a:pt x="20082" y="5838"/>
                  </a:moveTo>
                  <a:cubicBezTo>
                    <a:pt x="19982" y="5838"/>
                    <a:pt x="19882" y="5805"/>
                    <a:pt x="19782" y="5805"/>
                  </a:cubicBezTo>
                  <a:cubicBezTo>
                    <a:pt x="13344" y="4137"/>
                    <a:pt x="6939" y="2469"/>
                    <a:pt x="601" y="434"/>
                  </a:cubicBezTo>
                  <a:cubicBezTo>
                    <a:pt x="535" y="401"/>
                    <a:pt x="468" y="368"/>
                    <a:pt x="401" y="368"/>
                  </a:cubicBezTo>
                  <a:cubicBezTo>
                    <a:pt x="268" y="268"/>
                    <a:pt x="134" y="168"/>
                    <a:pt x="1" y="68"/>
                  </a:cubicBezTo>
                  <a:cubicBezTo>
                    <a:pt x="168" y="1"/>
                    <a:pt x="335" y="1"/>
                    <a:pt x="468" y="34"/>
                  </a:cubicBezTo>
                  <a:cubicBezTo>
                    <a:pt x="6739" y="2069"/>
                    <a:pt x="13110" y="3670"/>
                    <a:pt x="19448" y="5371"/>
                  </a:cubicBezTo>
                  <a:cubicBezTo>
                    <a:pt x="19682" y="5438"/>
                    <a:pt x="19915" y="5538"/>
                    <a:pt x="20149" y="5638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 rot="4296116">
              <a:off x="1150571" y="3837988"/>
              <a:ext cx="412296" cy="122528"/>
            </a:xfrm>
            <a:custGeom>
              <a:rect b="b" l="l" r="r" t="t"/>
              <a:pathLst>
                <a:path extrusionOk="0" h="7673" w="25819">
                  <a:moveTo>
                    <a:pt x="25819" y="7673"/>
                  </a:moveTo>
                  <a:cubicBezTo>
                    <a:pt x="25652" y="7639"/>
                    <a:pt x="25485" y="7639"/>
                    <a:pt x="25352" y="7606"/>
                  </a:cubicBezTo>
                  <a:cubicBezTo>
                    <a:pt x="18380" y="5605"/>
                    <a:pt x="11442" y="3637"/>
                    <a:pt x="4504" y="1635"/>
                  </a:cubicBezTo>
                  <a:cubicBezTo>
                    <a:pt x="3069" y="1235"/>
                    <a:pt x="1702" y="701"/>
                    <a:pt x="267" y="201"/>
                  </a:cubicBezTo>
                  <a:cubicBezTo>
                    <a:pt x="167" y="167"/>
                    <a:pt x="67" y="101"/>
                    <a:pt x="0" y="1"/>
                  </a:cubicBezTo>
                  <a:cubicBezTo>
                    <a:pt x="8506" y="2869"/>
                    <a:pt x="17313" y="4804"/>
                    <a:pt x="25819" y="7673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 rot="4296116">
              <a:off x="1176547" y="3944445"/>
              <a:ext cx="326017" cy="101769"/>
            </a:xfrm>
            <a:custGeom>
              <a:rect b="b" l="l" r="r" t="t"/>
              <a:pathLst>
                <a:path extrusionOk="0" h="6373" w="20416">
                  <a:moveTo>
                    <a:pt x="1" y="1"/>
                  </a:moveTo>
                  <a:lnTo>
                    <a:pt x="20415" y="6172"/>
                  </a:lnTo>
                  <a:cubicBezTo>
                    <a:pt x="19882" y="6372"/>
                    <a:pt x="1535" y="868"/>
                    <a:pt x="1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 rot="4296116">
              <a:off x="1124737" y="3558922"/>
              <a:ext cx="186451" cy="52202"/>
            </a:xfrm>
            <a:custGeom>
              <a:rect b="b" l="l" r="r" t="t"/>
              <a:pathLst>
                <a:path extrusionOk="0" h="3269" w="11676">
                  <a:moveTo>
                    <a:pt x="1" y="0"/>
                  </a:moveTo>
                  <a:lnTo>
                    <a:pt x="11676" y="3069"/>
                  </a:lnTo>
                  <a:cubicBezTo>
                    <a:pt x="11109" y="3269"/>
                    <a:pt x="535" y="500"/>
                    <a:pt x="1" y="0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 rot="4296116">
              <a:off x="1239122" y="4140891"/>
              <a:ext cx="148094" cy="46373"/>
            </a:xfrm>
            <a:custGeom>
              <a:rect b="b" l="l" r="r" t="t"/>
              <a:pathLst>
                <a:path extrusionOk="0" h="2904" w="9274">
                  <a:moveTo>
                    <a:pt x="67" y="1"/>
                  </a:moveTo>
                  <a:lnTo>
                    <a:pt x="9274" y="2770"/>
                  </a:lnTo>
                  <a:cubicBezTo>
                    <a:pt x="9274" y="2803"/>
                    <a:pt x="9274" y="2836"/>
                    <a:pt x="9274" y="2870"/>
                  </a:cubicBezTo>
                  <a:cubicBezTo>
                    <a:pt x="9107" y="2903"/>
                    <a:pt x="8940" y="2903"/>
                    <a:pt x="8807" y="2870"/>
                  </a:cubicBezTo>
                  <a:cubicBezTo>
                    <a:pt x="5938" y="2036"/>
                    <a:pt x="3102" y="1168"/>
                    <a:pt x="300" y="301"/>
                  </a:cubicBezTo>
                  <a:cubicBezTo>
                    <a:pt x="200" y="268"/>
                    <a:pt x="100" y="201"/>
                    <a:pt x="0" y="134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 rot="4296116">
              <a:off x="1127061" y="3695005"/>
              <a:ext cx="155024" cy="42094"/>
            </a:xfrm>
            <a:custGeom>
              <a:rect b="b" l="l" r="r" t="t"/>
              <a:pathLst>
                <a:path extrusionOk="0" h="2636" w="9708">
                  <a:moveTo>
                    <a:pt x="9674" y="2636"/>
                  </a:moveTo>
                  <a:cubicBezTo>
                    <a:pt x="6405" y="1969"/>
                    <a:pt x="3203" y="1101"/>
                    <a:pt x="1" y="234"/>
                  </a:cubicBezTo>
                  <a:cubicBezTo>
                    <a:pt x="34" y="167"/>
                    <a:pt x="34" y="101"/>
                    <a:pt x="68" y="1"/>
                  </a:cubicBezTo>
                  <a:lnTo>
                    <a:pt x="9708" y="2436"/>
                  </a:lnTo>
                  <a:cubicBezTo>
                    <a:pt x="9674" y="2502"/>
                    <a:pt x="9674" y="2569"/>
                    <a:pt x="9674" y="2636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 rot="4296116">
              <a:off x="1165701" y="3772336"/>
              <a:ext cx="153427" cy="45814"/>
            </a:xfrm>
            <a:custGeom>
              <a:rect b="b" l="l" r="r" t="t"/>
              <a:pathLst>
                <a:path extrusionOk="0" h="2869" w="9608">
                  <a:moveTo>
                    <a:pt x="9541" y="2869"/>
                  </a:moveTo>
                  <a:lnTo>
                    <a:pt x="1" y="234"/>
                  </a:lnTo>
                  <a:lnTo>
                    <a:pt x="68" y="0"/>
                  </a:lnTo>
                  <a:cubicBezTo>
                    <a:pt x="1102" y="200"/>
                    <a:pt x="2136" y="567"/>
                    <a:pt x="3170" y="834"/>
                  </a:cubicBezTo>
                  <a:cubicBezTo>
                    <a:pt x="4170" y="1134"/>
                    <a:pt x="5338" y="1434"/>
                    <a:pt x="6439" y="1735"/>
                  </a:cubicBezTo>
                  <a:lnTo>
                    <a:pt x="9608" y="2602"/>
                  </a:lnTo>
                  <a:cubicBezTo>
                    <a:pt x="9608" y="2669"/>
                    <a:pt x="9541" y="2769"/>
                    <a:pt x="9541" y="2869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 rot="4296116">
              <a:off x="1256204" y="3538200"/>
              <a:ext cx="167272" cy="48497"/>
            </a:xfrm>
            <a:custGeom>
              <a:rect b="b" l="l" r="r" t="t"/>
              <a:pathLst>
                <a:path extrusionOk="0" h="3037" w="10475">
                  <a:moveTo>
                    <a:pt x="1" y="134"/>
                  </a:moveTo>
                  <a:cubicBezTo>
                    <a:pt x="935" y="1"/>
                    <a:pt x="9974" y="2503"/>
                    <a:pt x="10475" y="3036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 rot="4296116">
              <a:off x="1154928" y="3893811"/>
              <a:ext cx="130512" cy="40497"/>
            </a:xfrm>
            <a:custGeom>
              <a:rect b="b" l="l" r="r" t="t"/>
              <a:pathLst>
                <a:path extrusionOk="0" h="2536" w="8173">
                  <a:moveTo>
                    <a:pt x="8106" y="2535"/>
                  </a:moveTo>
                  <a:lnTo>
                    <a:pt x="0" y="200"/>
                  </a:lnTo>
                  <a:cubicBezTo>
                    <a:pt x="0" y="134"/>
                    <a:pt x="34" y="67"/>
                    <a:pt x="34" y="0"/>
                  </a:cubicBezTo>
                  <a:lnTo>
                    <a:pt x="8173" y="2335"/>
                  </a:lnTo>
                  <a:cubicBezTo>
                    <a:pt x="8140" y="2402"/>
                    <a:pt x="8140" y="2469"/>
                    <a:pt x="8106" y="2535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rot="4296116">
              <a:off x="1224976" y="3735681"/>
              <a:ext cx="138513" cy="44233"/>
            </a:xfrm>
            <a:custGeom>
              <a:rect b="b" l="l" r="r" t="t"/>
              <a:pathLst>
                <a:path extrusionOk="0" h="2770" w="8674">
                  <a:moveTo>
                    <a:pt x="34" y="1"/>
                  </a:moveTo>
                  <a:lnTo>
                    <a:pt x="8674" y="2769"/>
                  </a:lnTo>
                  <a:cubicBezTo>
                    <a:pt x="5672" y="2202"/>
                    <a:pt x="2903" y="1001"/>
                    <a:pt x="1" y="134"/>
                  </a:cubicBezTo>
                  <a:cubicBezTo>
                    <a:pt x="1" y="101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 rot="4296116">
              <a:off x="1206470" y="3470324"/>
              <a:ext cx="95892" cy="26652"/>
            </a:xfrm>
            <a:custGeom>
              <a:rect b="b" l="l" r="r" t="t"/>
              <a:pathLst>
                <a:path extrusionOk="0" h="1669" w="6005">
                  <a:moveTo>
                    <a:pt x="5938" y="1669"/>
                  </a:moveTo>
                  <a:lnTo>
                    <a:pt x="0" y="201"/>
                  </a:lnTo>
                  <a:lnTo>
                    <a:pt x="34" y="1"/>
                  </a:lnTo>
                  <a:lnTo>
                    <a:pt x="6005" y="1469"/>
                  </a:lnTo>
                  <a:cubicBezTo>
                    <a:pt x="5971" y="1535"/>
                    <a:pt x="5971" y="1602"/>
                    <a:pt x="5938" y="1669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 rot="4296116">
              <a:off x="1226469" y="3582450"/>
              <a:ext cx="75117" cy="25582"/>
            </a:xfrm>
            <a:custGeom>
              <a:rect b="b" l="l" r="r" t="t"/>
              <a:pathLst>
                <a:path extrusionOk="0" h="1602" w="4704">
                  <a:moveTo>
                    <a:pt x="67" y="1"/>
                  </a:moveTo>
                  <a:lnTo>
                    <a:pt x="4704" y="1368"/>
                  </a:lnTo>
                  <a:cubicBezTo>
                    <a:pt x="4670" y="1468"/>
                    <a:pt x="4670" y="1535"/>
                    <a:pt x="4637" y="1602"/>
                  </a:cubicBezTo>
                  <a:lnTo>
                    <a:pt x="0" y="234"/>
                  </a:lnTo>
                  <a:cubicBezTo>
                    <a:pt x="34" y="168"/>
                    <a:pt x="34" y="67"/>
                    <a:pt x="67" y="1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 rot="4296116">
              <a:off x="1304050" y="3366525"/>
              <a:ext cx="79396" cy="27195"/>
            </a:xfrm>
            <a:custGeom>
              <a:rect b="b" l="l" r="r" t="t"/>
              <a:pathLst>
                <a:path extrusionOk="0" h="1703" w="4972">
                  <a:moveTo>
                    <a:pt x="4938" y="1702"/>
                  </a:moveTo>
                  <a:lnTo>
                    <a:pt x="1" y="201"/>
                  </a:lnTo>
                  <a:cubicBezTo>
                    <a:pt x="34" y="134"/>
                    <a:pt x="34" y="68"/>
                    <a:pt x="68" y="1"/>
                  </a:cubicBezTo>
                  <a:lnTo>
                    <a:pt x="4971" y="1469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 rot="4296116">
              <a:off x="1194335" y="4045604"/>
              <a:ext cx="77784" cy="22915"/>
            </a:xfrm>
            <a:custGeom>
              <a:rect b="b" l="l" r="r" t="t"/>
              <a:pathLst>
                <a:path extrusionOk="0" h="1435" w="4871">
                  <a:moveTo>
                    <a:pt x="4838" y="1434"/>
                  </a:moveTo>
                  <a:lnTo>
                    <a:pt x="1" y="200"/>
                  </a:lnTo>
                  <a:cubicBezTo>
                    <a:pt x="1" y="133"/>
                    <a:pt x="34" y="67"/>
                    <a:pt x="68" y="0"/>
                  </a:cubicBezTo>
                  <a:lnTo>
                    <a:pt x="4871" y="1268"/>
                  </a:lnTo>
                  <a:cubicBezTo>
                    <a:pt x="4871" y="1301"/>
                    <a:pt x="4871" y="1368"/>
                    <a:pt x="4838" y="1434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 rot="4296116">
              <a:off x="1266779" y="3884223"/>
              <a:ext cx="64993" cy="25582"/>
            </a:xfrm>
            <a:custGeom>
              <a:rect b="b" l="l" r="r" t="t"/>
              <a:pathLst>
                <a:path extrusionOk="0" h="1602" w="4070">
                  <a:moveTo>
                    <a:pt x="67" y="0"/>
                  </a:moveTo>
                  <a:lnTo>
                    <a:pt x="4070" y="1401"/>
                  </a:lnTo>
                  <a:cubicBezTo>
                    <a:pt x="4036" y="1468"/>
                    <a:pt x="4003" y="1535"/>
                    <a:pt x="3970" y="1601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4296116">
              <a:off x="1201668" y="3713167"/>
              <a:ext cx="40497" cy="13877"/>
            </a:xfrm>
            <a:custGeom>
              <a:rect b="b" l="l" r="r" t="t"/>
              <a:pathLst>
                <a:path extrusionOk="0" h="869" w="2536">
                  <a:moveTo>
                    <a:pt x="2502" y="868"/>
                  </a:moveTo>
                  <a:lnTo>
                    <a:pt x="1" y="134"/>
                  </a:lnTo>
                  <a:cubicBezTo>
                    <a:pt x="1" y="101"/>
                    <a:pt x="34" y="34"/>
                    <a:pt x="34" y="1"/>
                  </a:cubicBezTo>
                  <a:lnTo>
                    <a:pt x="2536" y="701"/>
                  </a:lnTo>
                  <a:cubicBezTo>
                    <a:pt x="2536" y="768"/>
                    <a:pt x="2502" y="802"/>
                    <a:pt x="2502" y="868"/>
                  </a:cubicBezTo>
                  <a:close/>
                </a:path>
              </a:pathLst>
            </a:custGeom>
            <a:solidFill>
              <a:srgbClr val="6B3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534919" y="539500"/>
            <a:ext cx="5788125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534919" y="1152475"/>
            <a:ext cx="5788125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b="0" i="0" sz="1600" u="none" cap="none" strike="noStrik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○"/>
              <a:defRPr b="0" i="0" sz="1600" u="none" cap="none" strike="noStrik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■"/>
              <a:defRPr b="0" i="0" sz="1600" u="none" cap="none" strike="noStrik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b="0" i="0" sz="1600" u="none" cap="none" strike="noStrik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○"/>
              <a:defRPr b="0" i="0" sz="1600" u="none" cap="none" strike="noStrik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■"/>
              <a:defRPr b="0" i="0" sz="1600" u="none" cap="none" strike="noStrik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b="0" i="0" sz="1600" u="none" cap="none" strike="noStrik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○"/>
              <a:defRPr b="0" i="0" sz="1600" u="none" cap="none" strike="noStrik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Bellota Text"/>
              <a:buChar char="■"/>
              <a:defRPr b="0" i="0" sz="1600" u="none" cap="none" strike="noStrik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"/>
          <p:cNvPicPr preferRelativeResize="0"/>
          <p:nvPr/>
        </p:nvPicPr>
        <p:blipFill rotWithShape="1">
          <a:blip r:embed="rId3">
            <a:alphaModFix/>
          </a:blip>
          <a:srcRect b="15492" l="12500" r="12500" t="0"/>
          <a:stretch/>
        </p:blipFill>
        <p:spPr>
          <a:xfrm>
            <a:off x="0" y="-1"/>
            <a:ext cx="6858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dk1">
              <a:alpha val="8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gradFill>
            <a:gsLst>
              <a:gs pos="0">
                <a:srgbClr val="502C14"/>
              </a:gs>
              <a:gs pos="54000">
                <a:srgbClr val="502C14">
                  <a:alpha val="54901"/>
                </a:srgbClr>
              </a:gs>
              <a:gs pos="100000">
                <a:srgbClr val="603912">
                  <a:alpha val="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180" y="4217670"/>
            <a:ext cx="3014574" cy="678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217" name="Google Shape;21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28674" y="5080"/>
            <a:ext cx="800652" cy="9207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"/>
          <p:cNvSpPr txBox="1"/>
          <p:nvPr/>
        </p:nvSpPr>
        <p:spPr>
          <a:xfrm>
            <a:off x="608649" y="925830"/>
            <a:ext cx="564070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UNIVERSIDADE DO ESTADO DO PARÁ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PRÓ-REITORIA DE PÓS-GRADUAÇÃO E PESQUISA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PROGRAMA DE PÓS-GRADUAÇÃO EM EDUCAÇÃO E ENSINO DE CIÊNCIAS NA AMAZÔNIA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297180" y="2094696"/>
            <a:ext cx="62636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rgbClr val="FFC000"/>
                </a:solidFill>
                <a:latin typeface="Raleway"/>
                <a:ea typeface="Raleway"/>
                <a:cs typeface="Raleway"/>
                <a:sym typeface="Raleway"/>
              </a:rPr>
              <a:t>Título</a:t>
            </a:r>
            <a:endParaRPr b="0" i="0" sz="28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"/>
          <p:cNvSpPr txBox="1"/>
          <p:nvPr/>
        </p:nvSpPr>
        <p:spPr>
          <a:xfrm>
            <a:off x="3137526" y="3355900"/>
            <a:ext cx="331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C000"/>
                </a:solidFill>
                <a:latin typeface="Raleway"/>
                <a:ea typeface="Raleway"/>
                <a:cs typeface="Raleway"/>
                <a:sym typeface="Raleway"/>
              </a:rPr>
              <a:t>Nome do Autor</a:t>
            </a:r>
            <a:endParaRPr b="0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"/>
          <p:cNvGrpSpPr/>
          <p:nvPr/>
        </p:nvGrpSpPr>
        <p:grpSpPr>
          <a:xfrm>
            <a:off x="235263" y="88900"/>
            <a:ext cx="6387475" cy="850900"/>
            <a:chOff x="194310" y="88900"/>
            <a:chExt cx="6387475" cy="850900"/>
          </a:xfrm>
        </p:grpSpPr>
        <p:grpSp>
          <p:nvGrpSpPr>
            <p:cNvPr id="226" name="Google Shape;226;p2"/>
            <p:cNvGrpSpPr/>
            <p:nvPr/>
          </p:nvGrpSpPr>
          <p:grpSpPr>
            <a:xfrm>
              <a:off x="194310" y="88900"/>
              <a:ext cx="6387475" cy="850900"/>
              <a:chOff x="292100" y="88900"/>
              <a:chExt cx="8559800" cy="850900"/>
            </a:xfrm>
          </p:grpSpPr>
          <p:sp>
            <p:nvSpPr>
              <p:cNvPr id="227" name="Google Shape;227;p2"/>
              <p:cNvSpPr/>
              <p:nvPr/>
            </p:nvSpPr>
            <p:spPr>
              <a:xfrm>
                <a:off x="292100" y="88900"/>
                <a:ext cx="237289" cy="85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292100" y="88900"/>
                <a:ext cx="8559800" cy="8509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2"/>
            <p:cNvSpPr txBox="1"/>
            <p:nvPr/>
          </p:nvSpPr>
          <p:spPr>
            <a:xfrm>
              <a:off x="373967" y="262005"/>
              <a:ext cx="5422264" cy="504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ellota Text"/>
                <a:buNone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Título</a:t>
              </a:r>
              <a:endParaRPr/>
            </a:p>
          </p:txBody>
        </p:sp>
      </p:grpSp>
      <p:sp>
        <p:nvSpPr>
          <p:cNvPr id="230" name="Google Shape;230;p2"/>
          <p:cNvSpPr txBox="1"/>
          <p:nvPr/>
        </p:nvSpPr>
        <p:spPr>
          <a:xfrm>
            <a:off x="235263" y="1112905"/>
            <a:ext cx="6387475" cy="32704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Coloque seu texto aqui!</a:t>
            </a:r>
            <a:endParaRPr/>
          </a:p>
        </p:txBody>
      </p:sp>
      <p:pic>
        <p:nvPicPr>
          <p:cNvPr id="231" name="Google Shape;23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2340" y="3370120"/>
            <a:ext cx="3325660" cy="177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595" y="4556492"/>
            <a:ext cx="1811178" cy="40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sa Parks Biography by Slidesgo">
  <a:themeElements>
    <a:clrScheme name="Simple Light">
      <a:dk1>
        <a:srgbClr val="6B3C1C"/>
      </a:dk1>
      <a:lt1>
        <a:srgbClr val="F7E6D5"/>
      </a:lt1>
      <a:dk2>
        <a:srgbClr val="6B3C1C"/>
      </a:dk2>
      <a:lt2>
        <a:srgbClr val="F7E6D5"/>
      </a:lt2>
      <a:accent1>
        <a:srgbClr val="A9C193"/>
      </a:accent1>
      <a:accent2>
        <a:srgbClr val="FDA886"/>
      </a:accent2>
      <a:accent3>
        <a:srgbClr val="4F5E3B"/>
      </a:accent3>
      <a:accent4>
        <a:srgbClr val="EB724D"/>
      </a:accent4>
      <a:accent5>
        <a:srgbClr val="A6BEB8"/>
      </a:accent5>
      <a:accent6>
        <a:srgbClr val="FFFFFF"/>
      </a:accent6>
      <a:hlink>
        <a:srgbClr val="6B3C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Labcrol</dc:creator>
</cp:coreProperties>
</file>