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Raleway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iy53H/csjTMXU7zsHF2u2cMx8X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1_Título e conteúd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idx="1" type="body"/>
          </p:nvPr>
        </p:nvSpPr>
        <p:spPr>
          <a:xfrm>
            <a:off x="251520" y="940972"/>
            <a:ext cx="864096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3242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type="title"/>
          </p:nvPr>
        </p:nvSpPr>
        <p:spPr>
          <a:xfrm>
            <a:off x="323528" y="72211"/>
            <a:ext cx="8640960" cy="67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ndar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1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Ícone&#10;&#10;Descrição gerada automaticamente"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6008" t="0"/>
          <a:stretch/>
        </p:blipFill>
        <p:spPr>
          <a:xfrm>
            <a:off x="-1143" y="-1"/>
            <a:ext cx="9145143" cy="688128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299330" y="1158815"/>
            <a:ext cx="629851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UNIVERSIDADE DO ESTADO DO PARÁ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PRÓ-REITORIA DE PÓS-GRADUAÇÃO E PESQUISA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EDUCAÇÃO E ENSINO DE CIÊNCIAS NA AMAZÔNIA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7228" y="-41429"/>
            <a:ext cx="1043690" cy="120024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2240681" y="2943626"/>
            <a:ext cx="6415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pt-BR" sz="3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Título</a:t>
            </a:r>
            <a:endParaRPr b="1" i="0" sz="3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807228" y="5865218"/>
            <a:ext cx="128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Belém-PA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542075" y="4417525"/>
            <a:ext cx="581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Nome do Autor 1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Nome do Autor 2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Gráfico de funil&#10;&#10;Descrição gerada automaticamente"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7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>
            <p:ph type="title"/>
          </p:nvPr>
        </p:nvSpPr>
        <p:spPr>
          <a:xfrm>
            <a:off x="359761" y="95017"/>
            <a:ext cx="6475754" cy="7132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600">
                <a:solidFill>
                  <a:srgbClr val="385623"/>
                </a:solidFill>
                <a:latin typeface="Raleway"/>
                <a:ea typeface="Raleway"/>
                <a:cs typeface="Raleway"/>
                <a:sym typeface="Raleway"/>
              </a:rPr>
              <a:t>Título</a:t>
            </a:r>
            <a:endParaRPr/>
          </a:p>
        </p:txBody>
      </p:sp>
      <p:sp>
        <p:nvSpPr>
          <p:cNvPr id="105" name="Google Shape;105;p6"/>
          <p:cNvSpPr txBox="1"/>
          <p:nvPr/>
        </p:nvSpPr>
        <p:spPr>
          <a:xfrm>
            <a:off x="359761" y="1226025"/>
            <a:ext cx="8514416" cy="4725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32423"/>
              </a:buClr>
              <a:buSzPts val="18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Adicione seu texto aqui.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2012-04-18T17:14:13Z</dcterms:created>
  <dc:creator>J.Mattos</dc:creator>
</cp:coreProperties>
</file>