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188" y="20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02FCA-7600-46D3-858C-C49DBA0399D5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1AB72-3F6E-4CFC-89E4-29317F5C31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533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1AB72-3F6E-4CFC-89E4-29317F5C31A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61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89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09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6"/>
            <a:ext cx="7289840" cy="368605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36"/>
            <a:ext cx="21329531" cy="368605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45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84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2" y="27760411"/>
            <a:ext cx="27539395" cy="8580127"/>
          </a:xfrm>
        </p:spPr>
        <p:txBody>
          <a:bodyPr anchor="t"/>
          <a:lstStyle>
            <a:lvl1pPr algn="l">
              <a:defRPr sz="18897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2" y="18310279"/>
            <a:ext cx="27539395" cy="9450135"/>
          </a:xfrm>
        </p:spPr>
        <p:txBody>
          <a:bodyPr anchor="b"/>
          <a:lstStyle>
            <a:lvl1pPr marL="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1pPr>
            <a:lvl2pPr marL="215995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431990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647985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863980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295970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511965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727960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58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10080156"/>
            <a:ext cx="14309686" cy="28510423"/>
          </a:xfrm>
        </p:spPr>
        <p:txBody>
          <a:bodyPr/>
          <a:lstStyle>
            <a:lvl1pPr>
              <a:defRPr sz="13228"/>
            </a:lvl1pPr>
            <a:lvl2pPr>
              <a:defRPr sz="11338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10080156"/>
            <a:ext cx="14309686" cy="28510423"/>
          </a:xfrm>
        </p:spPr>
        <p:txBody>
          <a:bodyPr/>
          <a:lstStyle>
            <a:lvl1pPr>
              <a:defRPr sz="13228"/>
            </a:lvl1pPr>
            <a:lvl2pPr>
              <a:defRPr sz="11338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64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7" y="9670145"/>
            <a:ext cx="14315312" cy="4030056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7" y="13700201"/>
            <a:ext cx="14315312" cy="24890371"/>
          </a:xfrm>
        </p:spPr>
        <p:txBody>
          <a:bodyPr/>
          <a:lstStyle>
            <a:lvl1pPr>
              <a:defRPr sz="11338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2" y="9670145"/>
            <a:ext cx="14320934" cy="4030056"/>
          </a:xfrm>
        </p:spPr>
        <p:txBody>
          <a:bodyPr anchor="b"/>
          <a:lstStyle>
            <a:lvl1pPr marL="0" indent="0">
              <a:buNone/>
              <a:defRPr sz="11338" b="1"/>
            </a:lvl1pPr>
            <a:lvl2pPr marL="2159950" indent="0">
              <a:buNone/>
              <a:defRPr sz="9449" b="1"/>
            </a:lvl2pPr>
            <a:lvl3pPr marL="4319900" indent="0">
              <a:buNone/>
              <a:defRPr sz="8504" b="1"/>
            </a:lvl3pPr>
            <a:lvl4pPr marL="6479850" indent="0">
              <a:buNone/>
              <a:defRPr sz="7559" b="1"/>
            </a:lvl4pPr>
            <a:lvl5pPr marL="8639800" indent="0">
              <a:buNone/>
              <a:defRPr sz="7559" b="1"/>
            </a:lvl5pPr>
            <a:lvl6pPr marL="10799750" indent="0">
              <a:buNone/>
              <a:defRPr sz="7559" b="1"/>
            </a:lvl6pPr>
            <a:lvl7pPr marL="12959700" indent="0">
              <a:buNone/>
              <a:defRPr sz="7559" b="1"/>
            </a:lvl7pPr>
            <a:lvl8pPr marL="15119650" indent="0">
              <a:buNone/>
              <a:defRPr sz="7559" b="1"/>
            </a:lvl8pPr>
            <a:lvl9pPr marL="17279600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2" y="13700201"/>
            <a:ext cx="14320934" cy="24890371"/>
          </a:xfrm>
        </p:spPr>
        <p:txBody>
          <a:bodyPr/>
          <a:lstStyle>
            <a:lvl1pPr>
              <a:defRPr sz="11338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55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77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68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720027"/>
            <a:ext cx="10659144" cy="7320108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2" y="1720029"/>
            <a:ext cx="18112104" cy="36870549"/>
          </a:xfrm>
        </p:spPr>
        <p:txBody>
          <a:bodyPr/>
          <a:lstStyle>
            <a:lvl1pPr>
              <a:defRPr sz="15118"/>
            </a:lvl1pPr>
            <a:lvl2pPr>
              <a:defRPr sz="13228"/>
            </a:lvl2pPr>
            <a:lvl3pPr>
              <a:defRPr sz="11338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9040138"/>
            <a:ext cx="10659144" cy="29550441"/>
          </a:xfrm>
        </p:spPr>
        <p:txBody>
          <a:bodyPr/>
          <a:lstStyle>
            <a:lvl1pPr marL="0" indent="0">
              <a:buNone/>
              <a:defRPr sz="6614"/>
            </a:lvl1pPr>
            <a:lvl2pPr marL="2159950" indent="0">
              <a:buNone/>
              <a:defRPr sz="5669"/>
            </a:lvl2pPr>
            <a:lvl3pPr marL="4319900" indent="0">
              <a:buNone/>
              <a:defRPr sz="4724"/>
            </a:lvl3pPr>
            <a:lvl4pPr marL="6479850" indent="0">
              <a:buNone/>
              <a:defRPr sz="4252"/>
            </a:lvl4pPr>
            <a:lvl5pPr marL="8639800" indent="0">
              <a:buNone/>
              <a:defRPr sz="4252"/>
            </a:lvl5pPr>
            <a:lvl6pPr marL="10799750" indent="0">
              <a:buNone/>
              <a:defRPr sz="4252"/>
            </a:lvl6pPr>
            <a:lvl7pPr marL="12959700" indent="0">
              <a:buNone/>
              <a:defRPr sz="4252"/>
            </a:lvl7pPr>
            <a:lvl8pPr marL="15119650" indent="0">
              <a:buNone/>
              <a:defRPr sz="4252"/>
            </a:lvl8pPr>
            <a:lvl9pPr marL="17279600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45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49"/>
            <a:ext cx="19439573" cy="3570057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/>
          <a:lstStyle>
            <a:lvl1pPr marL="0" indent="0">
              <a:buNone/>
              <a:defRPr sz="15118"/>
            </a:lvl1pPr>
            <a:lvl2pPr marL="2159950" indent="0">
              <a:buNone/>
              <a:defRPr sz="13228"/>
            </a:lvl2pPr>
            <a:lvl3pPr marL="4319900" indent="0">
              <a:buNone/>
              <a:defRPr sz="11338"/>
            </a:lvl3pPr>
            <a:lvl4pPr marL="6479850" indent="0">
              <a:buNone/>
              <a:defRPr sz="9449"/>
            </a:lvl4pPr>
            <a:lvl5pPr marL="8639800" indent="0">
              <a:buNone/>
              <a:defRPr sz="9449"/>
            </a:lvl5pPr>
            <a:lvl6pPr marL="10799750" indent="0">
              <a:buNone/>
              <a:defRPr sz="9449"/>
            </a:lvl6pPr>
            <a:lvl7pPr marL="12959700" indent="0">
              <a:buNone/>
              <a:defRPr sz="9449"/>
            </a:lvl7pPr>
            <a:lvl8pPr marL="15119650" indent="0">
              <a:buNone/>
              <a:defRPr sz="9449"/>
            </a:lvl8pPr>
            <a:lvl9pPr marL="17279600" indent="0">
              <a:buNone/>
              <a:defRPr sz="944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0"/>
          </a:xfrm>
        </p:spPr>
        <p:txBody>
          <a:bodyPr/>
          <a:lstStyle>
            <a:lvl1pPr marL="0" indent="0">
              <a:buNone/>
              <a:defRPr sz="6614"/>
            </a:lvl1pPr>
            <a:lvl2pPr marL="2159950" indent="0">
              <a:buNone/>
              <a:defRPr sz="5669"/>
            </a:lvl2pPr>
            <a:lvl3pPr marL="4319900" indent="0">
              <a:buNone/>
              <a:defRPr sz="4724"/>
            </a:lvl3pPr>
            <a:lvl4pPr marL="6479850" indent="0">
              <a:buNone/>
              <a:defRPr sz="4252"/>
            </a:lvl4pPr>
            <a:lvl5pPr marL="8639800" indent="0">
              <a:buNone/>
              <a:defRPr sz="4252"/>
            </a:lvl5pPr>
            <a:lvl6pPr marL="10799750" indent="0">
              <a:buNone/>
              <a:defRPr sz="4252"/>
            </a:lvl6pPr>
            <a:lvl7pPr marL="12959700" indent="0">
              <a:buNone/>
              <a:defRPr sz="4252"/>
            </a:lvl7pPr>
            <a:lvl8pPr marL="15119650" indent="0">
              <a:buNone/>
              <a:defRPr sz="4252"/>
            </a:lvl8pPr>
            <a:lvl9pPr marL="17279600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7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6"/>
            <a:ext cx="29159359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40143-7934-4F1F-9605-67416021F22D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8456-C23D-47D8-B276-DDF6FAA1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66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0" rtl="0" eaLnBrk="1" latinLnBrk="0" hangingPunct="1">
        <a:spcBef>
          <a:spcPct val="0"/>
        </a:spcBef>
        <a:buNone/>
        <a:defRPr sz="20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962" indent="-1619962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18" kern="1200">
          <a:solidFill>
            <a:schemeClr val="tx1"/>
          </a:solidFill>
          <a:latin typeface="+mn-lt"/>
          <a:ea typeface="+mn-ea"/>
          <a:cs typeface="+mn-cs"/>
        </a:defRPr>
      </a:lvl1pPr>
      <a:lvl2pPr marL="3509919" indent="-1349969" algn="l" defTabSz="43199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28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»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5" indent="-1079975" algn="l" defTabSz="43199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0" algn="l" defTabSz="4319900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grupar 10"/>
          <p:cNvGrpSpPr/>
          <p:nvPr/>
        </p:nvGrpSpPr>
        <p:grpSpPr>
          <a:xfrm>
            <a:off x="933948" y="1006031"/>
            <a:ext cx="30387376" cy="41260583"/>
            <a:chOff x="933948" y="1006031"/>
            <a:chExt cx="30387376" cy="41260583"/>
          </a:xfrm>
        </p:grpSpPr>
        <p:grpSp>
          <p:nvGrpSpPr>
            <p:cNvPr id="8" name="Agrupar 7"/>
            <p:cNvGrpSpPr/>
            <p:nvPr/>
          </p:nvGrpSpPr>
          <p:grpSpPr>
            <a:xfrm>
              <a:off x="933948" y="1006031"/>
              <a:ext cx="30387376" cy="41260583"/>
              <a:chOff x="933948" y="1006031"/>
              <a:chExt cx="30387376" cy="41260583"/>
            </a:xfrm>
          </p:grpSpPr>
          <p:pic>
            <p:nvPicPr>
              <p:cNvPr id="4" name="Imagem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3948" y="1006031"/>
                <a:ext cx="14901482" cy="5522833"/>
              </a:xfrm>
              <a:prstGeom prst="rect">
                <a:avLst/>
              </a:prstGeom>
            </p:spPr>
          </p:pic>
          <p:pic>
            <p:nvPicPr>
              <p:cNvPr id="10" name="Imagem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46220" y="40304552"/>
                <a:ext cx="4275104" cy="1802679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8203" y="40146865"/>
                <a:ext cx="5876572" cy="1994642"/>
              </a:xfrm>
              <a:prstGeom prst="rect">
                <a:avLst/>
              </a:prstGeom>
            </p:spPr>
          </p:pic>
          <p:pic>
            <p:nvPicPr>
              <p:cNvPr id="15" name="Imagem 1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27460" y="40510946"/>
                <a:ext cx="4010558" cy="1596285"/>
              </a:xfrm>
              <a:prstGeom prst="rect">
                <a:avLst/>
              </a:prstGeom>
            </p:spPr>
          </p:pic>
          <p:pic>
            <p:nvPicPr>
              <p:cNvPr id="17" name="Imagem 1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82741" y="40304552"/>
                <a:ext cx="1996263" cy="1962062"/>
              </a:xfrm>
              <a:prstGeom prst="rect">
                <a:avLst/>
              </a:prstGeom>
            </p:spPr>
          </p:pic>
        </p:grpSp>
        <p:grpSp>
          <p:nvGrpSpPr>
            <p:cNvPr id="9" name="Agrupar 8"/>
            <p:cNvGrpSpPr/>
            <p:nvPr/>
          </p:nvGrpSpPr>
          <p:grpSpPr>
            <a:xfrm>
              <a:off x="1228981" y="40777752"/>
              <a:ext cx="17583430" cy="1015663"/>
              <a:chOff x="1228981" y="40777752"/>
              <a:chExt cx="17583430" cy="1015663"/>
            </a:xfrm>
          </p:grpSpPr>
          <p:sp>
            <p:nvSpPr>
              <p:cNvPr id="3" name="CaixaDeTexto 2"/>
              <p:cNvSpPr txBox="1"/>
              <p:nvPr/>
            </p:nvSpPr>
            <p:spPr>
              <a:xfrm>
                <a:off x="1228981" y="40777752"/>
                <a:ext cx="715570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6000" dirty="0" smtClean="0"/>
                  <a:t>Realização</a:t>
                </a:r>
                <a:endParaRPr lang="pt-BR" sz="6000" dirty="0"/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14399678" y="40777752"/>
                <a:ext cx="441273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6000" dirty="0" smtClean="0"/>
                  <a:t>Apoio</a:t>
                </a:r>
                <a:endParaRPr lang="pt-BR" sz="6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3800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</Words>
  <Application>Microsoft Office PowerPoint</Application>
  <PresentationFormat>Personalizar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Altem</dc:creator>
  <cp:lastModifiedBy>Altem Pontes</cp:lastModifiedBy>
  <cp:revision>16</cp:revision>
  <dcterms:created xsi:type="dcterms:W3CDTF">2014-11-10T16:02:17Z</dcterms:created>
  <dcterms:modified xsi:type="dcterms:W3CDTF">2017-11-21T19:22:31Z</dcterms:modified>
</cp:coreProperties>
</file>