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304" r:id="rId3"/>
    <p:sldId id="282" r:id="rId4"/>
    <p:sldId id="284" r:id="rId5"/>
    <p:sldId id="302" r:id="rId6"/>
    <p:sldId id="288" r:id="rId7"/>
    <p:sldId id="300" r:id="rId8"/>
    <p:sldId id="303" r:id="rId9"/>
    <p:sldId id="289" r:id="rId10"/>
    <p:sldId id="305" r:id="rId11"/>
    <p:sldId id="291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ABE50B2-B4DF-4A72-BBF9-6DC12DB21076}" type="datetimeFigureOut">
              <a:rPr lang="pt-BR" smtClean="0"/>
              <a:pPr/>
              <a:t>13/08/2012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418FD0B-8C0A-4ED7-AD79-D2077BC5C9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50B2-B4DF-4A72-BBF9-6DC12DB21076}" type="datetimeFigureOut">
              <a:rPr lang="pt-BR" smtClean="0"/>
              <a:pPr/>
              <a:t>13/08/2012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FD0B-8C0A-4ED7-AD79-D2077BC5C9D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50B2-B4DF-4A72-BBF9-6DC12DB21076}" type="datetimeFigureOut">
              <a:rPr lang="pt-BR" smtClean="0"/>
              <a:pPr/>
              <a:t>13/08/2012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FD0B-8C0A-4ED7-AD79-D2077BC5C9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50B2-B4DF-4A72-BBF9-6DC12DB21076}" type="datetimeFigureOut">
              <a:rPr lang="pt-BR" smtClean="0"/>
              <a:pPr/>
              <a:t>13/08/2012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FD0B-8C0A-4ED7-AD79-D2077BC5C9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ABE50B2-B4DF-4A72-BBF9-6DC12DB21076}" type="datetimeFigureOut">
              <a:rPr lang="pt-BR" smtClean="0"/>
              <a:pPr/>
              <a:t>13/08/2012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418FD0B-8C0A-4ED7-AD79-D2077BC5C9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50B2-B4DF-4A72-BBF9-6DC12DB21076}" type="datetimeFigureOut">
              <a:rPr lang="pt-BR" smtClean="0"/>
              <a:pPr/>
              <a:t>13/08/2012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FD0B-8C0A-4ED7-AD79-D2077BC5C9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50B2-B4DF-4A72-BBF9-6DC12DB21076}" type="datetimeFigureOut">
              <a:rPr lang="pt-BR" smtClean="0"/>
              <a:pPr/>
              <a:t>13/08/2012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FD0B-8C0A-4ED7-AD79-D2077BC5C9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50B2-B4DF-4A72-BBF9-6DC12DB21076}" type="datetimeFigureOut">
              <a:rPr lang="pt-BR" smtClean="0"/>
              <a:pPr/>
              <a:t>13/08/2012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FD0B-8C0A-4ED7-AD79-D2077BC5C9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50B2-B4DF-4A72-BBF9-6DC12DB21076}" type="datetimeFigureOut">
              <a:rPr lang="pt-BR" smtClean="0"/>
              <a:pPr/>
              <a:t>13/08/2012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FD0B-8C0A-4ED7-AD79-D2077BC5C9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50B2-B4DF-4A72-BBF9-6DC12DB21076}" type="datetimeFigureOut">
              <a:rPr lang="pt-BR" smtClean="0"/>
              <a:pPr/>
              <a:t>13/08/2012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FD0B-8C0A-4ED7-AD79-D2077BC5C9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50B2-B4DF-4A72-BBF9-6DC12DB21076}" type="datetimeFigureOut">
              <a:rPr lang="pt-BR" smtClean="0"/>
              <a:pPr/>
              <a:t>13/08/2012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8FD0B-8C0A-4ED7-AD79-D2077BC5C9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BE50B2-B4DF-4A72-BBF9-6DC12DB21076}" type="datetimeFigureOut">
              <a:rPr lang="pt-BR" smtClean="0"/>
              <a:pPr/>
              <a:t>13/08/2012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18FD0B-8C0A-4ED7-AD79-D2077BC5C9D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14678" y="6300028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solidFill>
                  <a:srgbClr val="008000"/>
                </a:solidFill>
              </a:rPr>
              <a:t>Data da Defesa</a:t>
            </a:r>
          </a:p>
        </p:txBody>
      </p:sp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276516" y="1916832"/>
            <a:ext cx="8543956" cy="1131131"/>
          </a:xfrm>
        </p:spPr>
        <p:txBody>
          <a:bodyPr>
            <a:noAutofit/>
          </a:bodyPr>
          <a:lstStyle/>
          <a:p>
            <a:pPr algn="ctr"/>
            <a:r>
              <a:rPr lang="pt-BR" dirty="0" smtClean="0">
                <a:solidFill>
                  <a:srgbClr val="0033CC"/>
                </a:solidFill>
              </a:rPr>
              <a:t/>
            </a:r>
            <a:br>
              <a:rPr lang="pt-BR" dirty="0" smtClean="0">
                <a:solidFill>
                  <a:srgbClr val="0033CC"/>
                </a:solidFill>
              </a:rPr>
            </a:br>
            <a:r>
              <a:rPr lang="pt-BR" dirty="0" smtClean="0">
                <a:solidFill>
                  <a:srgbClr val="0033CC"/>
                </a:solidFill>
              </a:rPr>
              <a:t>Título </a:t>
            </a:r>
            <a:r>
              <a:rPr lang="pt-BR" dirty="0" smtClean="0">
                <a:solidFill>
                  <a:srgbClr val="0033CC"/>
                </a:solidFill>
              </a:rPr>
              <a:t>da </a:t>
            </a:r>
            <a:r>
              <a:rPr lang="pt-BR" dirty="0" smtClean="0">
                <a:solidFill>
                  <a:srgbClr val="0033CC"/>
                </a:solidFill>
              </a:rPr>
              <a:t>Dissertação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295400" y="3786190"/>
            <a:ext cx="6400800" cy="1014410"/>
          </a:xfrm>
        </p:spPr>
        <p:txBody>
          <a:bodyPr/>
          <a:lstStyle/>
          <a:p>
            <a:pPr lvl="0">
              <a:spcBef>
                <a:spcPts val="0"/>
              </a:spcBef>
              <a:buClrTx/>
              <a:buSzTx/>
            </a:pPr>
            <a:r>
              <a:rPr lang="pt-BR" sz="2800" dirty="0" smtClean="0">
                <a:solidFill>
                  <a:prstClr val="black"/>
                </a:solidFill>
              </a:rPr>
              <a:t>Nome do Orientando</a:t>
            </a:r>
          </a:p>
          <a:p>
            <a:endParaRPr lang="pt-BR" dirty="0"/>
          </a:p>
        </p:txBody>
      </p:sp>
      <p:sp>
        <p:nvSpPr>
          <p:cNvPr id="8" name="Subtítulo 4"/>
          <p:cNvSpPr txBox="1">
            <a:spLocks/>
          </p:cNvSpPr>
          <p:nvPr/>
        </p:nvSpPr>
        <p:spPr>
          <a:xfrm>
            <a:off x="1447800" y="5078886"/>
            <a:ext cx="6400800" cy="101441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pt-BR" sz="2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Nome do Orientador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24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ítulo 6"/>
          <p:cNvSpPr txBox="1">
            <a:spLocks/>
          </p:cNvSpPr>
          <p:nvPr/>
        </p:nvSpPr>
        <p:spPr>
          <a:xfrm>
            <a:off x="251520" y="548680"/>
            <a:ext cx="8543956" cy="1440160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Universidade</a:t>
            </a:r>
            <a:r>
              <a:rPr kumimoji="0" lang="pt-BR" i="0" u="none" strike="noStrike" kern="1200" cap="none" spc="0" normalizeH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 do Estado do Pará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>
                <a:latin typeface="+mj-lt"/>
                <a:ea typeface="+mj-ea"/>
                <a:cs typeface="+mj-cs"/>
              </a:rPr>
              <a:t>Pró-Reitoria de Pesquisa e Pós-Graduação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>
                <a:latin typeface="+mj-lt"/>
                <a:ea typeface="+mj-ea"/>
                <a:cs typeface="+mj-cs"/>
              </a:rPr>
              <a:t>Centro</a:t>
            </a:r>
            <a:r>
              <a:rPr lang="pt-BR" dirty="0" smtClean="0">
                <a:latin typeface="+mj-lt"/>
                <a:ea typeface="+mj-ea"/>
                <a:cs typeface="+mj-cs"/>
              </a:rPr>
              <a:t> </a:t>
            </a:r>
            <a:r>
              <a:rPr lang="pt-BR" dirty="0" smtClean="0">
                <a:latin typeface="+mj-lt"/>
                <a:ea typeface="+mj-ea"/>
                <a:cs typeface="+mj-cs"/>
              </a:rPr>
              <a:t>de Ciências </a:t>
            </a:r>
            <a:r>
              <a:rPr lang="pt-BR" dirty="0" smtClean="0">
                <a:latin typeface="+mj-lt"/>
                <a:ea typeface="+mj-ea"/>
                <a:cs typeface="+mj-cs"/>
              </a:rPr>
              <a:t>Naturais e Tecnologia</a:t>
            </a:r>
            <a:endParaRPr lang="pt-BR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latin typeface="+mj-lt"/>
                <a:ea typeface="+mj-ea"/>
                <a:cs typeface="+mj-cs"/>
              </a:rPr>
              <a:t>Programa de Pós-Graduação em Ciências Ambientais - Mestrado</a:t>
            </a:r>
            <a:r>
              <a:rPr kumimoji="0" lang="pt-BR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i="0" u="none" strike="noStrike" kern="1200" cap="none" spc="0" normalizeH="0" baseline="0" noProof="0" dirty="0">
              <a:ln>
                <a:noFill/>
              </a:ln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Image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48680"/>
            <a:ext cx="936104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0033CC"/>
                </a:solidFill>
              </a:rPr>
              <a:t>Referências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14414" y="2214554"/>
            <a:ext cx="692948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rgbClr val="0033CC"/>
                </a:solidFill>
                <a:latin typeface="+mj-lt"/>
              </a:rPr>
              <a:t>Obrigado pela atenção!</a:t>
            </a:r>
            <a:r>
              <a:rPr lang="pt-BR" sz="5400" dirty="0" smtClean="0">
                <a:solidFill>
                  <a:srgbClr val="0033CC"/>
                </a:solidFill>
                <a:latin typeface="+mj-lt"/>
              </a:rPr>
              <a:t> </a:t>
            </a:r>
            <a:endParaRPr lang="pt-BR" sz="5400" dirty="0">
              <a:solidFill>
                <a:srgbClr val="0033CC"/>
              </a:solidFill>
              <a:latin typeface="+mj-lt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0033CC"/>
                </a:solidFill>
              </a:rPr>
              <a:t>Objeto de Estudo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774720"/>
          </a:xfrm>
        </p:spPr>
        <p:txBody>
          <a:bodyPr>
            <a:normAutofit/>
          </a:bodyPr>
          <a:lstStyle/>
          <a:p>
            <a:r>
              <a:rPr lang="pt-BR" sz="4000" dirty="0" smtClean="0">
                <a:solidFill>
                  <a:srgbClr val="0033CC"/>
                </a:solidFill>
              </a:rPr>
              <a:t>Problemática/Justificativa</a:t>
            </a:r>
            <a:endParaRPr lang="pt-BR" sz="4000" dirty="0">
              <a:solidFill>
                <a:srgbClr val="0033C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28662" y="1071546"/>
            <a:ext cx="7772400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85728"/>
            <a:ext cx="8496944" cy="703282"/>
          </a:xfrm>
        </p:spPr>
        <p:txBody>
          <a:bodyPr>
            <a:noAutofit/>
          </a:bodyPr>
          <a:lstStyle/>
          <a:p>
            <a:r>
              <a:rPr lang="pt-BR" sz="4000" dirty="0" smtClean="0">
                <a:solidFill>
                  <a:srgbClr val="0033CC"/>
                </a:solidFill>
              </a:rPr>
              <a:t>Questões Norteadoras/Hipóteses</a:t>
            </a:r>
            <a:endParaRPr lang="pt-BR" sz="4000" dirty="0">
              <a:solidFill>
                <a:srgbClr val="0033C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85728"/>
            <a:ext cx="7772400" cy="703282"/>
          </a:xfrm>
        </p:spPr>
        <p:txBody>
          <a:bodyPr>
            <a:noAutofit/>
          </a:bodyPr>
          <a:lstStyle/>
          <a:p>
            <a:r>
              <a:rPr lang="pt-BR" sz="4000" dirty="0" smtClean="0">
                <a:solidFill>
                  <a:srgbClr val="0033CC"/>
                </a:solidFill>
              </a:rPr>
              <a:t>Objetivos</a:t>
            </a:r>
            <a:endParaRPr lang="pt-BR" sz="4000" dirty="0">
              <a:solidFill>
                <a:srgbClr val="0033C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008" y="142852"/>
            <a:ext cx="7772400" cy="703282"/>
          </a:xfrm>
        </p:spPr>
        <p:txBody>
          <a:bodyPr>
            <a:noAutofit/>
          </a:bodyPr>
          <a:lstStyle/>
          <a:p>
            <a:r>
              <a:rPr lang="pt-BR" sz="4000" dirty="0" smtClean="0">
                <a:solidFill>
                  <a:srgbClr val="0033CC"/>
                </a:solidFill>
              </a:rPr>
              <a:t>Fundamentos Teóricos</a:t>
            </a:r>
            <a:endParaRPr lang="pt-BR" sz="4000" dirty="0">
              <a:solidFill>
                <a:srgbClr val="0033CC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358246" cy="5286412"/>
          </a:xfrm>
        </p:spPr>
        <p:txBody>
          <a:bodyPr>
            <a:normAutofit/>
          </a:bodyPr>
          <a:lstStyle/>
          <a:p>
            <a:pPr marL="525780" indent="-342900">
              <a:buNone/>
            </a:pPr>
            <a:endParaRPr lang="pt-BR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2852"/>
            <a:ext cx="8568952" cy="703282"/>
          </a:xfrm>
        </p:spPr>
        <p:txBody>
          <a:bodyPr>
            <a:noAutofit/>
          </a:bodyPr>
          <a:lstStyle/>
          <a:p>
            <a:r>
              <a:rPr lang="pt-BR" sz="4000" dirty="0" smtClean="0">
                <a:solidFill>
                  <a:srgbClr val="0033CC"/>
                </a:solidFill>
              </a:rPr>
              <a:t>Metodologia / Material e Métodos</a:t>
            </a:r>
            <a:endParaRPr lang="pt-BR" sz="4000" dirty="0">
              <a:solidFill>
                <a:srgbClr val="0033CC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358246" cy="5286412"/>
          </a:xfrm>
        </p:spPr>
        <p:txBody>
          <a:bodyPr>
            <a:normAutofit/>
          </a:bodyPr>
          <a:lstStyle/>
          <a:p>
            <a:pPr marL="525780" indent="-342900">
              <a:buNone/>
            </a:pPr>
            <a:endParaRPr lang="pt-BR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2852"/>
            <a:ext cx="7772400" cy="703282"/>
          </a:xfrm>
        </p:spPr>
        <p:txBody>
          <a:bodyPr>
            <a:noAutofit/>
          </a:bodyPr>
          <a:lstStyle/>
          <a:p>
            <a:r>
              <a:rPr lang="pt-BR" sz="4000" dirty="0" smtClean="0">
                <a:solidFill>
                  <a:srgbClr val="0033CC"/>
                </a:solidFill>
              </a:rPr>
              <a:t>Resultados e Discussão</a:t>
            </a:r>
            <a:endParaRPr lang="pt-BR" sz="4000" dirty="0">
              <a:solidFill>
                <a:srgbClr val="0033CC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358246" cy="5286412"/>
          </a:xfrm>
        </p:spPr>
        <p:txBody>
          <a:bodyPr>
            <a:normAutofit/>
          </a:bodyPr>
          <a:lstStyle/>
          <a:p>
            <a:pPr marL="525780" indent="-342900">
              <a:buNone/>
            </a:pPr>
            <a:endParaRPr lang="pt-BR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8550" y="274638"/>
            <a:ext cx="8043890" cy="725470"/>
          </a:xfrm>
        </p:spPr>
        <p:txBody>
          <a:bodyPr>
            <a:noAutofit/>
          </a:bodyPr>
          <a:lstStyle/>
          <a:p>
            <a:r>
              <a:rPr lang="pt-BR" sz="4000" dirty="0" smtClean="0">
                <a:solidFill>
                  <a:srgbClr val="0033CC"/>
                </a:solidFill>
              </a:rPr>
              <a:t>Considerações Finais</a:t>
            </a:r>
            <a:endParaRPr lang="pt-BR" sz="4000" dirty="0">
              <a:solidFill>
                <a:srgbClr val="0033CC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42910" y="1142984"/>
            <a:ext cx="7772400" cy="535785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738</TotalTime>
  <Words>57</Words>
  <Application>Microsoft Office PowerPoint</Application>
  <PresentationFormat>Apresentação na tela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Origem</vt:lpstr>
      <vt:lpstr> Título da Dissertação </vt:lpstr>
      <vt:lpstr>Objeto de Estudo</vt:lpstr>
      <vt:lpstr>Problemática/Justificativa</vt:lpstr>
      <vt:lpstr>Questões Norteadoras/Hipóteses</vt:lpstr>
      <vt:lpstr>Objetivos</vt:lpstr>
      <vt:lpstr>Fundamentos Teóricos</vt:lpstr>
      <vt:lpstr>Metodologia / Material e Métodos</vt:lpstr>
      <vt:lpstr>Resultados e Discussão</vt:lpstr>
      <vt:lpstr>Considerações Finais</vt:lpstr>
      <vt:lpstr>Referências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do Estado do Pará</dc:title>
  <dc:creator>Madson Melo</dc:creator>
  <cp:lastModifiedBy>Altem</cp:lastModifiedBy>
  <cp:revision>115</cp:revision>
  <dcterms:created xsi:type="dcterms:W3CDTF">2010-04-12T15:04:25Z</dcterms:created>
  <dcterms:modified xsi:type="dcterms:W3CDTF">2012-08-13T14:33:23Z</dcterms:modified>
</cp:coreProperties>
</file>