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8800425" cy="43200638"/>
  <p:notesSz cx="6858000" cy="9144000"/>
  <p:defaultTextStyle>
    <a:defPPr>
      <a:defRPr lang="en-GB"/>
    </a:defPPr>
    <a:lvl1pPr algn="l" defTabSz="449263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sz="2000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1pPr>
    <a:lvl2pPr marL="457200" algn="l" defTabSz="449263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sz="2000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2pPr>
    <a:lvl3pPr marL="914400" algn="l" defTabSz="449263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sz="2000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3pPr>
    <a:lvl4pPr marL="1371600" algn="l" defTabSz="449263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sz="2000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4pPr>
    <a:lvl5pPr marL="1828800" algn="l" defTabSz="449263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sz="2000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92" userDrawn="1">
          <p15:clr>
            <a:srgbClr val="A4A3A4"/>
          </p15:clr>
        </p15:guide>
        <p15:guide id="2" pos="25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A1E2"/>
    <a:srgbClr val="3BC7FF"/>
    <a:srgbClr val="33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41" d="100"/>
          <a:sy n="41" d="100"/>
        </p:scale>
        <p:origin x="-966" y="570"/>
      </p:cViewPr>
      <p:guideLst>
        <p:guide orient="horz" pos="2592"/>
        <p:guide pos="256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307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998325" y="-17305338"/>
            <a:ext cx="23996650" cy="359981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174" y="13419838"/>
            <a:ext cx="24480079" cy="9259592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346" y="24479536"/>
            <a:ext cx="20159733" cy="11040650"/>
          </a:xfrm>
        </p:spPr>
        <p:txBody>
          <a:bodyPr/>
          <a:lstStyle>
            <a:lvl1pPr marL="0" indent="0" algn="ctr">
              <a:buNone/>
              <a:defRPr/>
            </a:lvl1pPr>
            <a:lvl2pPr marL="406359" indent="0" algn="ctr">
              <a:buNone/>
              <a:defRPr/>
            </a:lvl2pPr>
            <a:lvl3pPr marL="812719" indent="0" algn="ctr">
              <a:buNone/>
              <a:defRPr/>
            </a:lvl3pPr>
            <a:lvl4pPr marL="1219078" indent="0" algn="ctr">
              <a:buNone/>
              <a:defRPr/>
            </a:lvl4pPr>
            <a:lvl5pPr marL="1625437" indent="0" algn="ctr">
              <a:buNone/>
              <a:defRPr/>
            </a:lvl5pPr>
            <a:lvl6pPr marL="2031797" indent="0" algn="ctr">
              <a:buNone/>
              <a:defRPr/>
            </a:lvl6pPr>
            <a:lvl7pPr marL="2438156" indent="0" algn="ctr">
              <a:buNone/>
              <a:defRPr/>
            </a:lvl7pPr>
            <a:lvl8pPr marL="2844516" indent="0" algn="ctr">
              <a:buNone/>
              <a:defRPr/>
            </a:lvl8pPr>
            <a:lvl9pPr marL="3250875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7789C-981B-47B3-AA41-8A07E149B8B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CA203-6A73-4D62-BC40-5874B78B1E1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877910" y="1657241"/>
            <a:ext cx="6479108" cy="36935507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40586" y="1657241"/>
            <a:ext cx="19301872" cy="36935507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C1632-2A69-428A-BA2E-1185315456A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7BD17-1B1D-4A1A-877B-B559169C1E26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4461" y="27759730"/>
            <a:ext cx="24481490" cy="8581457"/>
          </a:xfrm>
        </p:spPr>
        <p:txBody>
          <a:bodyPr anchor="t"/>
          <a:lstStyle>
            <a:lvl1pPr algn="l">
              <a:defRPr sz="3555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4461" y="18309649"/>
            <a:ext cx="24481490" cy="9450081"/>
          </a:xfrm>
        </p:spPr>
        <p:txBody>
          <a:bodyPr anchor="b"/>
          <a:lstStyle>
            <a:lvl1pPr marL="0" indent="0">
              <a:buNone/>
              <a:defRPr sz="1778"/>
            </a:lvl1pPr>
            <a:lvl2pPr marL="406359" indent="0">
              <a:buNone/>
              <a:defRPr sz="1600"/>
            </a:lvl2pPr>
            <a:lvl3pPr marL="812719" indent="0">
              <a:buNone/>
              <a:defRPr sz="1422"/>
            </a:lvl3pPr>
            <a:lvl4pPr marL="1219078" indent="0">
              <a:buNone/>
              <a:defRPr sz="1244"/>
            </a:lvl4pPr>
            <a:lvl5pPr marL="1625437" indent="0">
              <a:buNone/>
              <a:defRPr sz="1244"/>
            </a:lvl5pPr>
            <a:lvl6pPr marL="2031797" indent="0">
              <a:buNone/>
              <a:defRPr sz="1244"/>
            </a:lvl6pPr>
            <a:lvl7pPr marL="2438156" indent="0">
              <a:buNone/>
              <a:defRPr sz="1244"/>
            </a:lvl7pPr>
            <a:lvl8pPr marL="2844516" indent="0">
              <a:buNone/>
              <a:defRPr sz="1244"/>
            </a:lvl8pPr>
            <a:lvl9pPr marL="3250875" indent="0">
              <a:buNone/>
              <a:defRPr sz="1244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9CCC8-6B71-4C3E-91A5-5100F75597C6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40586" y="10080593"/>
            <a:ext cx="12890490" cy="28512154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66528" y="10080593"/>
            <a:ext cx="12890490" cy="28512154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0216E-B8C9-47D0-B9C4-17E425976B6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586" y="1729625"/>
            <a:ext cx="25919254" cy="7200424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587" y="9671046"/>
            <a:ext cx="12723997" cy="4028808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359" indent="0">
              <a:buNone/>
              <a:defRPr sz="1778" b="1"/>
            </a:lvl2pPr>
            <a:lvl3pPr marL="812719" indent="0">
              <a:buNone/>
              <a:defRPr sz="1600" b="1"/>
            </a:lvl3pPr>
            <a:lvl4pPr marL="1219078" indent="0">
              <a:buNone/>
              <a:defRPr sz="1422" b="1"/>
            </a:lvl4pPr>
            <a:lvl5pPr marL="1625437" indent="0">
              <a:buNone/>
              <a:defRPr sz="1422" b="1"/>
            </a:lvl5pPr>
            <a:lvl6pPr marL="2031797" indent="0">
              <a:buNone/>
              <a:defRPr sz="1422" b="1"/>
            </a:lvl6pPr>
            <a:lvl7pPr marL="2438156" indent="0">
              <a:buNone/>
              <a:defRPr sz="1422" b="1"/>
            </a:lvl7pPr>
            <a:lvl8pPr marL="2844516" indent="0">
              <a:buNone/>
              <a:defRPr sz="1422" b="1"/>
            </a:lvl8pPr>
            <a:lvl9pPr marL="3250875" indent="0">
              <a:buNone/>
              <a:defRPr sz="1422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0587" y="13699854"/>
            <a:ext cx="12723997" cy="24890989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0199" y="9671046"/>
            <a:ext cx="12729641" cy="4028808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359" indent="0">
              <a:buNone/>
              <a:defRPr sz="1778" b="1"/>
            </a:lvl2pPr>
            <a:lvl3pPr marL="812719" indent="0">
              <a:buNone/>
              <a:defRPr sz="1600" b="1"/>
            </a:lvl3pPr>
            <a:lvl4pPr marL="1219078" indent="0">
              <a:buNone/>
              <a:defRPr sz="1422" b="1"/>
            </a:lvl4pPr>
            <a:lvl5pPr marL="1625437" indent="0">
              <a:buNone/>
              <a:defRPr sz="1422" b="1"/>
            </a:lvl5pPr>
            <a:lvl6pPr marL="2031797" indent="0">
              <a:buNone/>
              <a:defRPr sz="1422" b="1"/>
            </a:lvl6pPr>
            <a:lvl7pPr marL="2438156" indent="0">
              <a:buNone/>
              <a:defRPr sz="1422" b="1"/>
            </a:lvl7pPr>
            <a:lvl8pPr marL="2844516" indent="0">
              <a:buNone/>
              <a:defRPr sz="1422" b="1"/>
            </a:lvl8pPr>
            <a:lvl9pPr marL="3250875" indent="0">
              <a:buNone/>
              <a:defRPr sz="1422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0199" y="13699854"/>
            <a:ext cx="12729641" cy="24890989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BD47E-64E7-4BF2-AFED-E02463090E2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61F13-F080-48AB-801C-00C69189BDE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C2F43-CD7B-4F20-B1A2-3EA694538E6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586" y="1720102"/>
            <a:ext cx="9474566" cy="7320430"/>
          </a:xfr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0837" y="1720102"/>
            <a:ext cx="16099003" cy="36870741"/>
          </a:xfrm>
        </p:spPr>
        <p:txBody>
          <a:bodyPr/>
          <a:lstStyle>
            <a:lvl1pPr>
              <a:defRPr sz="2844"/>
            </a:lvl1pPr>
            <a:lvl2pPr>
              <a:defRPr sz="2489"/>
            </a:lvl2pPr>
            <a:lvl3pPr>
              <a:defRPr sz="2133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40586" y="9040532"/>
            <a:ext cx="9474566" cy="29550311"/>
          </a:xfrm>
        </p:spPr>
        <p:txBody>
          <a:bodyPr/>
          <a:lstStyle>
            <a:lvl1pPr marL="0" indent="0">
              <a:buNone/>
              <a:defRPr sz="1244"/>
            </a:lvl1pPr>
            <a:lvl2pPr marL="406359" indent="0">
              <a:buNone/>
              <a:defRPr sz="1067"/>
            </a:lvl2pPr>
            <a:lvl3pPr marL="812719" indent="0">
              <a:buNone/>
              <a:defRPr sz="889"/>
            </a:lvl3pPr>
            <a:lvl4pPr marL="1219078" indent="0">
              <a:buNone/>
              <a:defRPr sz="800"/>
            </a:lvl4pPr>
            <a:lvl5pPr marL="1625437" indent="0">
              <a:buNone/>
              <a:defRPr sz="800"/>
            </a:lvl5pPr>
            <a:lvl6pPr marL="2031797" indent="0">
              <a:buNone/>
              <a:defRPr sz="800"/>
            </a:lvl6pPr>
            <a:lvl7pPr marL="2438156" indent="0">
              <a:buNone/>
              <a:defRPr sz="800"/>
            </a:lvl7pPr>
            <a:lvl8pPr marL="2844516" indent="0">
              <a:buNone/>
              <a:defRPr sz="800"/>
            </a:lvl8pPr>
            <a:lvl9pPr marL="3250875" indent="0">
              <a:buNone/>
              <a:defRPr sz="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31DD6-81EC-4D91-A4A2-8BC4B32F9F9E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234" y="30239876"/>
            <a:ext cx="17279972" cy="3569734"/>
          </a:xfr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234" y="3859275"/>
            <a:ext cx="17279972" cy="25921525"/>
          </a:xfrm>
        </p:spPr>
        <p:txBody>
          <a:bodyPr/>
          <a:lstStyle>
            <a:lvl1pPr marL="0" indent="0">
              <a:buNone/>
              <a:defRPr sz="2844"/>
            </a:lvl1pPr>
            <a:lvl2pPr marL="406359" indent="0">
              <a:buNone/>
              <a:defRPr sz="2489"/>
            </a:lvl2pPr>
            <a:lvl3pPr marL="812719" indent="0">
              <a:buNone/>
              <a:defRPr sz="2133"/>
            </a:lvl3pPr>
            <a:lvl4pPr marL="1219078" indent="0">
              <a:buNone/>
              <a:defRPr sz="1778"/>
            </a:lvl4pPr>
            <a:lvl5pPr marL="1625437" indent="0">
              <a:buNone/>
              <a:defRPr sz="1778"/>
            </a:lvl5pPr>
            <a:lvl6pPr marL="2031797" indent="0">
              <a:buNone/>
              <a:defRPr sz="1778"/>
            </a:lvl6pPr>
            <a:lvl7pPr marL="2438156" indent="0">
              <a:buNone/>
              <a:defRPr sz="1778"/>
            </a:lvl7pPr>
            <a:lvl8pPr marL="2844516" indent="0">
              <a:buNone/>
              <a:defRPr sz="1778"/>
            </a:lvl8pPr>
            <a:lvl9pPr marL="3250875" indent="0">
              <a:buNone/>
              <a:defRPr sz="1778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234" y="33809610"/>
            <a:ext cx="17279972" cy="5070775"/>
          </a:xfrm>
        </p:spPr>
        <p:txBody>
          <a:bodyPr/>
          <a:lstStyle>
            <a:lvl1pPr marL="0" indent="0">
              <a:buNone/>
              <a:defRPr sz="1244"/>
            </a:lvl1pPr>
            <a:lvl2pPr marL="406359" indent="0">
              <a:buNone/>
              <a:defRPr sz="1067"/>
            </a:lvl2pPr>
            <a:lvl3pPr marL="812719" indent="0">
              <a:buNone/>
              <a:defRPr sz="889"/>
            </a:lvl3pPr>
            <a:lvl4pPr marL="1219078" indent="0">
              <a:buNone/>
              <a:defRPr sz="800"/>
            </a:lvl4pPr>
            <a:lvl5pPr marL="1625437" indent="0">
              <a:buNone/>
              <a:defRPr sz="800"/>
            </a:lvl5pPr>
            <a:lvl6pPr marL="2031797" indent="0">
              <a:buNone/>
              <a:defRPr sz="800"/>
            </a:lvl6pPr>
            <a:lvl7pPr marL="2438156" indent="0">
              <a:buNone/>
              <a:defRPr sz="800"/>
            </a:lvl7pPr>
            <a:lvl8pPr marL="2844516" indent="0">
              <a:buNone/>
              <a:defRPr sz="800"/>
            </a:lvl8pPr>
            <a:lvl9pPr marL="3250875" indent="0">
              <a:buNone/>
              <a:defRPr sz="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330A8-6AEB-41FB-B0C4-319DA5FB8675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440586" y="1657241"/>
            <a:ext cx="25916432" cy="73432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390960" tIns="195480" rIns="390960" bIns="1954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título de texto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0586" y="10080593"/>
            <a:ext cx="25916432" cy="285121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390960" tIns="195480" rIns="390960" bIns="195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texto em estrutura de tópicos</a:t>
            </a:r>
          </a:p>
          <a:p>
            <a:pPr lvl="1"/>
            <a:r>
              <a:rPr lang="en-GB"/>
              <a:t>Segundo Nível da Estrutura de Tópicos</a:t>
            </a:r>
          </a:p>
          <a:p>
            <a:pPr lvl="2"/>
            <a:r>
              <a:rPr lang="en-GB"/>
              <a:t>Terceiro Nível da Estrutura de Tópicos</a:t>
            </a:r>
          </a:p>
          <a:p>
            <a:pPr lvl="3"/>
            <a:r>
              <a:rPr lang="en-GB"/>
              <a:t>Quarto Nível da Estrutura de Tópicos</a:t>
            </a:r>
          </a:p>
          <a:p>
            <a:pPr lvl="4"/>
            <a:r>
              <a:rPr lang="en-GB"/>
              <a:t>Quinto Nível da Estrutura de Tópicos</a:t>
            </a:r>
          </a:p>
          <a:p>
            <a:pPr lvl="4"/>
            <a:r>
              <a:rPr lang="en-GB"/>
              <a:t>Sexto Nível da Estrutura de Tópicos</a:t>
            </a:r>
          </a:p>
          <a:p>
            <a:pPr lvl="4"/>
            <a:r>
              <a:rPr lang="en-GB"/>
              <a:t>Sétimo Nível da Estrutura de Tópicos</a:t>
            </a:r>
          </a:p>
          <a:p>
            <a:pPr lvl="4"/>
            <a:r>
              <a:rPr lang="en-GB"/>
              <a:t>Oitavo Nível da Estrutura de Tópicos</a:t>
            </a:r>
          </a:p>
          <a:p>
            <a:pPr lvl="4"/>
            <a:r>
              <a:rPr lang="en-GB"/>
              <a:t>Nono Nível da Estrutura de Tópicos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1440586" y="39343268"/>
            <a:ext cx="6716148" cy="30001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390960" tIns="195480" rIns="390960" bIns="19548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397894" algn="l"/>
                <a:tab pos="797198" algn="l"/>
                <a:tab pos="1196503" algn="l"/>
                <a:tab pos="1595808" algn="l"/>
                <a:tab pos="1995112" algn="l"/>
                <a:tab pos="2394417" algn="l"/>
                <a:tab pos="2793721" algn="l"/>
                <a:tab pos="3193026" algn="l"/>
                <a:tab pos="3592330" algn="l"/>
                <a:tab pos="3991635" algn="l"/>
                <a:tab pos="4390939" algn="l"/>
                <a:tab pos="4790244" algn="l"/>
                <a:tab pos="5189548" algn="l"/>
                <a:tab pos="5588853" algn="l"/>
                <a:tab pos="5988157" algn="l"/>
                <a:tab pos="6387462" algn="l"/>
                <a:tab pos="6786766" algn="l"/>
                <a:tab pos="7186071" algn="l"/>
                <a:tab pos="7585375" algn="l"/>
                <a:tab pos="7984680" algn="l"/>
              </a:tabLst>
              <a:defRPr sz="5333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9840004" y="39343268"/>
            <a:ext cx="9117595" cy="30001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390960" tIns="195480" rIns="390960" bIns="19548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0" algn="l"/>
                <a:tab pos="397894" algn="l"/>
                <a:tab pos="797198" algn="l"/>
                <a:tab pos="1196503" algn="l"/>
                <a:tab pos="1595808" algn="l"/>
                <a:tab pos="1995112" algn="l"/>
                <a:tab pos="2394417" algn="l"/>
                <a:tab pos="2793721" algn="l"/>
                <a:tab pos="3193026" algn="l"/>
                <a:tab pos="3592330" algn="l"/>
                <a:tab pos="3991635" algn="l"/>
                <a:tab pos="4390939" algn="l"/>
                <a:tab pos="4790244" algn="l"/>
                <a:tab pos="5189548" algn="l"/>
                <a:tab pos="5588853" algn="l"/>
                <a:tab pos="5988157" algn="l"/>
                <a:tab pos="6387462" algn="l"/>
                <a:tab pos="6786766" algn="l"/>
                <a:tab pos="7186071" algn="l"/>
                <a:tab pos="7585375" algn="l"/>
                <a:tab pos="7984680" algn="l"/>
                <a:tab pos="8364230" algn="l"/>
                <a:tab pos="9007632" algn="l"/>
              </a:tabLst>
              <a:defRPr sz="5333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0640870" y="39343268"/>
            <a:ext cx="6716148" cy="30001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390960" tIns="195480" rIns="390960" bIns="19548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397894" algn="l"/>
                <a:tab pos="797198" algn="l"/>
                <a:tab pos="1196503" algn="l"/>
                <a:tab pos="1595808" algn="l"/>
                <a:tab pos="1995112" algn="l"/>
                <a:tab pos="2394417" algn="l"/>
                <a:tab pos="2793721" algn="l"/>
                <a:tab pos="3193026" algn="l"/>
                <a:tab pos="3592330" algn="l"/>
                <a:tab pos="3991635" algn="l"/>
                <a:tab pos="4390939" algn="l"/>
                <a:tab pos="4790244" algn="l"/>
                <a:tab pos="5189548" algn="l"/>
                <a:tab pos="5588853" algn="l"/>
                <a:tab pos="5988157" algn="l"/>
                <a:tab pos="6387462" algn="l"/>
                <a:tab pos="6786766" algn="l"/>
                <a:tab pos="7186071" algn="l"/>
                <a:tab pos="7585375" algn="l"/>
                <a:tab pos="7984680" algn="l"/>
              </a:tabLst>
              <a:defRPr sz="5333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0BD5384-8905-4FB5-A6DA-6BCBB4040F08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9305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6709">
          <a:solidFill>
            <a:srgbClr val="000000"/>
          </a:solidFill>
          <a:latin typeface="+mj-lt"/>
          <a:ea typeface="Lucida Sans Unicode" pitchFamily="34" charset="0"/>
          <a:cs typeface="+mj-cs"/>
        </a:defRPr>
      </a:lvl1pPr>
      <a:lvl2pPr algn="ctr" defTabSz="399305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6709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2pPr>
      <a:lvl3pPr algn="ctr" defTabSz="399305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6709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3pPr>
      <a:lvl4pPr algn="ctr" defTabSz="399305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6709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4pPr>
      <a:lvl5pPr algn="ctr" defTabSz="399305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6709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5pPr>
      <a:lvl6pPr marL="406359" algn="ctr" defTabSz="399305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6709">
          <a:solidFill>
            <a:srgbClr val="000000"/>
          </a:solidFill>
          <a:latin typeface="Arial" charset="0"/>
          <a:cs typeface="Lucida Sans Unicode" pitchFamily="34" charset="0"/>
        </a:defRPr>
      </a:lvl6pPr>
      <a:lvl7pPr marL="812719" algn="ctr" defTabSz="399305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6709">
          <a:solidFill>
            <a:srgbClr val="000000"/>
          </a:solidFill>
          <a:latin typeface="Arial" charset="0"/>
          <a:cs typeface="Lucida Sans Unicode" pitchFamily="34" charset="0"/>
        </a:defRPr>
      </a:lvl7pPr>
      <a:lvl8pPr marL="1219078" algn="ctr" defTabSz="399305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6709">
          <a:solidFill>
            <a:srgbClr val="000000"/>
          </a:solidFill>
          <a:latin typeface="Arial" charset="0"/>
          <a:cs typeface="Lucida Sans Unicode" pitchFamily="34" charset="0"/>
        </a:defRPr>
      </a:lvl8pPr>
      <a:lvl9pPr marL="1625437" algn="ctr" defTabSz="399305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6709">
          <a:solidFill>
            <a:srgbClr val="000000"/>
          </a:solidFill>
          <a:latin typeface="Arial" charset="0"/>
          <a:cs typeface="Lucida Sans Unicode" pitchFamily="34" charset="0"/>
        </a:defRPr>
      </a:lvl9pPr>
    </p:titleStyle>
    <p:bodyStyle>
      <a:lvl1pPr marL="1299504" indent="-1299504" algn="l" defTabSz="399305" rtl="0" eaLnBrk="0" fontAlgn="base" hangingPunct="0">
        <a:lnSpc>
          <a:spcPct val="87000"/>
        </a:lnSpc>
        <a:spcBef>
          <a:spcPts val="3044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2177">
          <a:solidFill>
            <a:srgbClr val="000000"/>
          </a:solidFill>
          <a:latin typeface="+mn-lt"/>
          <a:ea typeface="Lucida Sans Unicode" pitchFamily="34" charset="0"/>
          <a:cs typeface="+mn-cs"/>
        </a:defRPr>
      </a:lvl1pPr>
      <a:lvl2pPr marL="2820529" indent="-1083625" algn="l" defTabSz="399305" rtl="0" eaLnBrk="0" fontAlgn="base" hangingPunct="0">
        <a:lnSpc>
          <a:spcPct val="87000"/>
        </a:lnSpc>
        <a:spcBef>
          <a:spcPts val="2666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10666">
          <a:solidFill>
            <a:srgbClr val="000000"/>
          </a:solidFill>
          <a:latin typeface="+mn-lt"/>
          <a:ea typeface="Lucida Sans Unicode" pitchFamily="34" charset="0"/>
          <a:cs typeface="+mn-cs"/>
        </a:defRPr>
      </a:lvl2pPr>
      <a:lvl3pPr marL="4340144" indent="-867747" algn="l" defTabSz="399305" rtl="0" eaLnBrk="0" fontAlgn="base" hangingPunct="0">
        <a:lnSpc>
          <a:spcPct val="87000"/>
        </a:lnSpc>
        <a:spcBef>
          <a:spcPts val="2289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9155">
          <a:solidFill>
            <a:srgbClr val="000000"/>
          </a:solidFill>
          <a:latin typeface="+mn-lt"/>
          <a:ea typeface="Lucida Sans Unicode" pitchFamily="34" charset="0"/>
          <a:cs typeface="+mn-cs"/>
        </a:defRPr>
      </a:lvl3pPr>
      <a:lvl4pPr marL="6077048" indent="-867747" algn="l" defTabSz="399305" rtl="0" eaLnBrk="0" fontAlgn="base" hangingPunct="0">
        <a:lnSpc>
          <a:spcPct val="87000"/>
        </a:lnSpc>
        <a:spcBef>
          <a:spcPts val="1911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7644">
          <a:solidFill>
            <a:srgbClr val="000000"/>
          </a:solidFill>
          <a:latin typeface="+mn-lt"/>
          <a:ea typeface="Lucida Sans Unicode" pitchFamily="34" charset="0"/>
          <a:cs typeface="+mn-cs"/>
        </a:defRPr>
      </a:lvl4pPr>
      <a:lvl5pPr marL="7813952" indent="-867747" algn="l" defTabSz="399305" rtl="0" eaLnBrk="0" fontAlgn="base" hangingPunct="0">
        <a:lnSpc>
          <a:spcPct val="87000"/>
        </a:lnSpc>
        <a:spcBef>
          <a:spcPts val="1911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7644">
          <a:solidFill>
            <a:srgbClr val="000000"/>
          </a:solidFill>
          <a:latin typeface="+mn-lt"/>
          <a:ea typeface="Lucida Sans Unicode" pitchFamily="34" charset="0"/>
          <a:cs typeface="+mn-cs"/>
        </a:defRPr>
      </a:lvl5pPr>
      <a:lvl6pPr marL="8220311" indent="-867747" algn="l" defTabSz="399305" rtl="0" fontAlgn="base">
        <a:lnSpc>
          <a:spcPct val="87000"/>
        </a:lnSpc>
        <a:spcBef>
          <a:spcPts val="1911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7644">
          <a:solidFill>
            <a:srgbClr val="000000"/>
          </a:solidFill>
          <a:latin typeface="+mn-lt"/>
          <a:cs typeface="+mn-cs"/>
        </a:defRPr>
      </a:lvl6pPr>
      <a:lvl7pPr marL="8626671" indent="-867747" algn="l" defTabSz="399305" rtl="0" fontAlgn="base">
        <a:lnSpc>
          <a:spcPct val="87000"/>
        </a:lnSpc>
        <a:spcBef>
          <a:spcPts val="1911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7644">
          <a:solidFill>
            <a:srgbClr val="000000"/>
          </a:solidFill>
          <a:latin typeface="+mn-lt"/>
          <a:cs typeface="+mn-cs"/>
        </a:defRPr>
      </a:lvl7pPr>
      <a:lvl8pPr marL="9033030" indent="-867747" algn="l" defTabSz="399305" rtl="0" fontAlgn="base">
        <a:lnSpc>
          <a:spcPct val="87000"/>
        </a:lnSpc>
        <a:spcBef>
          <a:spcPts val="1911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7644">
          <a:solidFill>
            <a:srgbClr val="000000"/>
          </a:solidFill>
          <a:latin typeface="+mn-lt"/>
          <a:cs typeface="+mn-cs"/>
        </a:defRPr>
      </a:lvl8pPr>
      <a:lvl9pPr marL="9439389" indent="-867747" algn="l" defTabSz="399305" rtl="0" fontAlgn="base">
        <a:lnSpc>
          <a:spcPct val="87000"/>
        </a:lnSpc>
        <a:spcBef>
          <a:spcPts val="1911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7644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8127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359" algn="l" defTabSz="8127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719" algn="l" defTabSz="8127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078" algn="l" defTabSz="8127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437" algn="l" defTabSz="8127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1797" algn="l" defTabSz="8127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156" algn="l" defTabSz="8127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516" algn="l" defTabSz="8127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0875" algn="l" defTabSz="8127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02581" y="13674460"/>
            <a:ext cx="12831230" cy="26196426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  <a:spcBef>
                <a:spcPts val="889"/>
              </a:spcBef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  <a:defRPr/>
            </a:pPr>
            <a: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889"/>
              </a:spcBef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  <a:defRPr/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  <a:defRPr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introdução deve conter de forma resumida o problema, objetivos da pesquisa e justificativa da pesquisa.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  <a:defRPr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formatação do Pôster deve ter: Escrita em Word for Windows, fonte Times New Roman, fonte 66 para título e 28 para texto, espaçamento simples e duas cores contrastantes. b) Título em negrito em caixa alta e centralizado. c) Nome dos autores completos (e por extenso). d) Identificação da Instituição, do Centro e do Curso. e) Uma breve introdução, a metodologia, os resultados da pesquisa, a conclusão e as referências das obras citadas. f) Quanto às dimensões deverá ter 80 cm de largura e 120 cm altura. g) Antecedência mínima de 15 (quinze) minutos para fixar o pôster no local de apresentação. h) No mínimo a presença de 01 (um) autor para apresentação do trabalho. 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  <a:defRPr/>
            </a:pPr>
            <a:endParaRPr lang="en-GB" sz="3600" b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ts val="889"/>
              </a:spcBef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  <a:defRPr/>
            </a:pPr>
            <a: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889"/>
              </a:spcBef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  <a:defRPr/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889"/>
              </a:spcBef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  <a:defRPr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metodologia deve conter o método, tipo de pesquisa e tipo de análise. População e amostra se for o caso e os instrumentos técnicos de coleta de dados, bem como local e período de realização da pesquisa.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889"/>
              </a:spcBef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  <a:defRPr/>
            </a:pP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formatação do Pôster deve ter: 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889"/>
              </a:spcBef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  <a:defRPr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Escrita em Word for Windows, fonte Times New Roman, fonte 66 para título e 28 para texto, espaçamento simples e duas cores contrastantes. b) Título em negrito em caixa alta e centralizado. c) Nome dos autores completos (e por extenso). d) Identificação da Instituição, do Centro e do Curso. e) Uma breve introdução, a metodologia, os resultados da pesquisa, a conclusão e as referências das obras citadas. f) Quanto às dimensões deverá ter 80 cm de largura e 120 cm altura. g) Antecedência mínima de 15 (quinze) minutos para fixar o pôster no local de apresentação. h) No mínimo a presença de 01 (um) autor para apresentação do trabalho. 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889"/>
              </a:spcBef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  <a:defRPr/>
            </a:pP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formatação do Pôster deve ter: 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889"/>
              </a:spcBef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  <a:defRPr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Escrita em Word for Windows, fonte Times New Roman, fonte 66 para título e 28 para texto, espaçamento simples e duas cores contrastantes. b) Título em negrito em caixa alta e centralizado. c) Nome dos autores completos (e por extenso). d) Identificação da Instituição, do Centro e do Curso. e) Uma breve introdução, a metodologia, os resultados da pesquisa, a conclusão e as referências das obras citadas. f) Quanto às dimensões deverá ter 80 cm de largura e 120 cm altura. g) Antecedência mínima de 15 (quinze) minutos para fixar o pôster no local de apresentação. h) No mínimo a presença de 01 (um) autor para apresentação do trabalho. 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889"/>
              </a:spcBef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  <a:defRPr/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14430050" y="13674460"/>
            <a:ext cx="12831230" cy="26196426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r>
              <a:rPr lang="en-GB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DISCUSSÕES</a:t>
            </a:r>
            <a:endParaRPr lang="en-GB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en-GB" sz="3600" dirty="0">
              <a:solidFill>
                <a:srgbClr val="B84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resultados devem responder aos objetivos, caso seja possível, insira figuras, tabelas ou quadros para ilustrar o resultado e a discussão acerca da pesquisa.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  <a:defRPr/>
            </a:pP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formatação do Pôster deve ter: 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  <a:defRPr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Escrita em Word for Windows, fonte Times New Roman, fonte 66 para título e 28 para texto, espaçamento simples e duas cores contrastantes. b) Título em negrito em caixa alta e centralizado. c) Nome dos autores completos (e por extenso). d) Identificação da Instituição, do Centro e do Curso. e) Uma breve introdução, a metodologia, os resultados da pesquisa, a conclusão e as referências das obras citadas. f) Quanto às dimensões deverá ter 80 cm de largura e 120 cm altura. g) Antecedência mínima de 15 (quinze) minutos para fixar o pôster no local de apresentação. h) No mínimo a presença de 01 (um) autor para apresentação do trabalho. 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en-GB" sz="3600" b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en-GB" sz="3600" b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en-GB" sz="3600" b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en-GB" sz="3600" b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en-GB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r>
              <a:rPr lang="en-GB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CONCLUSÃO OU CONSIDERAÇÕES FINAIS</a:t>
            </a:r>
            <a:endParaRPr lang="en-GB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en-GB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conclusão deve ser breve e responder às questões correspondentes aos objetivos. Caso seja necessário, pode ser apresentado as recomendações e sugestões para trabalhos futuros.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b="1" dirty="0">
              <a:solidFill>
                <a:srgbClr val="B84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r>
              <a:rPr lang="pt-BR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PRINCIPAIS REFERÊNCIAS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FIORILLO, Celso Antônio Pacheco. </a:t>
            </a: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Curso de direito ambiental brasileiro.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ed. </a:t>
            </a:r>
            <a:r>
              <a:rPr lang="pt-B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ampl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São Paulo: Saraiva, 2001. p. 134-136.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S.A. </a:t>
            </a: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 Global de Ecologia: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que você pode fazer a respeito da crise do meio ambiente. 2. ed. São Paulo: Augustus, 1996. p. 265-285.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FIORILLO, Celso Antônio Pacheco. </a:t>
            </a: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Curso de direito ambiental brasileiro.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ed. </a:t>
            </a:r>
            <a:r>
              <a:rPr lang="pt-B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ampl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São Paulo: Saraiva, 2001. p. 134-136.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S.A. </a:t>
            </a: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 Global de Ecologia: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que você pode fazer a respeito da crise do meio ambiente. 2. ed. São Paulo: Augustus, 1996. p. 265-285.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b="1" dirty="0">
              <a:solidFill>
                <a:srgbClr val="B84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b="1" dirty="0">
              <a:solidFill>
                <a:srgbClr val="B84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b="1" dirty="0">
              <a:solidFill>
                <a:srgbClr val="B84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b="1" dirty="0">
              <a:solidFill>
                <a:srgbClr val="B84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b="1" dirty="0">
              <a:solidFill>
                <a:srgbClr val="B84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b="1" dirty="0">
              <a:solidFill>
                <a:srgbClr val="B84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b="1" dirty="0">
              <a:solidFill>
                <a:srgbClr val="B84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b="1" dirty="0">
              <a:solidFill>
                <a:srgbClr val="B84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b="1" dirty="0">
              <a:solidFill>
                <a:srgbClr val="B84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b="1" dirty="0">
              <a:solidFill>
                <a:srgbClr val="B84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b="1" dirty="0">
              <a:solidFill>
                <a:srgbClr val="B84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b="1" dirty="0">
              <a:solidFill>
                <a:srgbClr val="B84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b="1" dirty="0">
              <a:solidFill>
                <a:srgbClr val="B84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b="1" dirty="0">
              <a:solidFill>
                <a:srgbClr val="B84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b="1" dirty="0">
              <a:solidFill>
                <a:srgbClr val="B84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b="1" dirty="0">
              <a:solidFill>
                <a:srgbClr val="B84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003300"/>
              </a:buClr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pt-BR" sz="3600" b="1" dirty="0">
              <a:solidFill>
                <a:srgbClr val="B84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None/>
              <a:tabLst>
                <a:tab pos="294893" algn="l"/>
                <a:tab pos="694197" algn="l"/>
                <a:tab pos="1093502" algn="l"/>
                <a:tab pos="1492806" algn="l"/>
                <a:tab pos="1892111" algn="l"/>
                <a:tab pos="2291415" algn="l"/>
                <a:tab pos="2690720" algn="l"/>
                <a:tab pos="3090024" algn="l"/>
                <a:tab pos="3489329" algn="l"/>
                <a:tab pos="3888633" algn="l"/>
                <a:tab pos="4287938" algn="l"/>
                <a:tab pos="4687242" algn="l"/>
                <a:tab pos="5086547" algn="l"/>
                <a:tab pos="5485851" algn="l"/>
                <a:tab pos="5885156" algn="l"/>
                <a:tab pos="6284460" algn="l"/>
                <a:tab pos="6683765" algn="l"/>
                <a:tab pos="7083069" algn="l"/>
                <a:tab pos="7482374" algn="l"/>
                <a:tab pos="7881678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</a:tabLst>
            </a:pP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2847579" y="7461999"/>
            <a:ext cx="23488178" cy="21714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79991" tIns="41595" rIns="79991" bIns="41595">
            <a:spAutoFit/>
          </a:bodyPr>
          <a:lstStyle/>
          <a:p>
            <a:pPr algn="ctr">
              <a:lnSpc>
                <a:spcPct val="100000"/>
              </a:lnSpc>
              <a:spcBef>
                <a:spcPts val="2222"/>
              </a:spcBef>
              <a:buClr>
                <a:srgbClr val="008000"/>
              </a:buClr>
              <a:tabLst>
                <a:tab pos="0" algn="l"/>
                <a:tab pos="397894" algn="l"/>
                <a:tab pos="797198" algn="l"/>
                <a:tab pos="1196503" algn="l"/>
                <a:tab pos="1595808" algn="l"/>
                <a:tab pos="1995112" algn="l"/>
                <a:tab pos="2394417" algn="l"/>
                <a:tab pos="2793721" algn="l"/>
                <a:tab pos="3193026" algn="l"/>
                <a:tab pos="3592330" algn="l"/>
                <a:tab pos="3991635" algn="l"/>
                <a:tab pos="4390939" algn="l"/>
                <a:tab pos="4790244" algn="l"/>
                <a:tab pos="5189548" algn="l"/>
                <a:tab pos="5588853" algn="l"/>
                <a:tab pos="5988157" algn="l"/>
                <a:tab pos="6387462" algn="l"/>
                <a:tab pos="6786766" algn="l"/>
                <a:tab pos="7186071" algn="l"/>
                <a:tab pos="7585375" algn="l"/>
                <a:tab pos="7984680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  <a:tab pos="12868046" algn="l"/>
                <a:tab pos="13511449" algn="l"/>
                <a:tab pos="14154851" algn="l"/>
                <a:tab pos="14798253" algn="l"/>
              </a:tabLst>
            </a:pPr>
            <a:r>
              <a:rPr lang="pt-BR" sz="5866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TRABALHO: SUBTÍTULO</a:t>
            </a:r>
          </a:p>
          <a:p>
            <a:pPr algn="ctr">
              <a:lnSpc>
                <a:spcPct val="100000"/>
              </a:lnSpc>
              <a:spcBef>
                <a:spcPts val="2222"/>
              </a:spcBef>
              <a:buClr>
                <a:srgbClr val="008000"/>
              </a:buClr>
              <a:tabLst>
                <a:tab pos="0" algn="l"/>
                <a:tab pos="397894" algn="l"/>
                <a:tab pos="797198" algn="l"/>
                <a:tab pos="1196503" algn="l"/>
                <a:tab pos="1595808" algn="l"/>
                <a:tab pos="1995112" algn="l"/>
                <a:tab pos="2394417" algn="l"/>
                <a:tab pos="2793721" algn="l"/>
                <a:tab pos="3193026" algn="l"/>
                <a:tab pos="3592330" algn="l"/>
                <a:tab pos="3991635" algn="l"/>
                <a:tab pos="4390939" algn="l"/>
                <a:tab pos="4790244" algn="l"/>
                <a:tab pos="5189548" algn="l"/>
                <a:tab pos="5588853" algn="l"/>
                <a:tab pos="5988157" algn="l"/>
                <a:tab pos="6387462" algn="l"/>
                <a:tab pos="6786766" algn="l"/>
                <a:tab pos="7186071" algn="l"/>
                <a:tab pos="7585375" algn="l"/>
                <a:tab pos="7984680" algn="l"/>
                <a:tab pos="8364230" algn="l"/>
                <a:tab pos="9007632" algn="l"/>
                <a:tab pos="9651035" algn="l"/>
                <a:tab pos="10294437" algn="l"/>
                <a:tab pos="10937839" algn="l"/>
                <a:tab pos="11581242" algn="l"/>
                <a:tab pos="12224644" algn="l"/>
                <a:tab pos="12868046" algn="l"/>
                <a:tab pos="13511449" algn="l"/>
                <a:tab pos="14154851" algn="l"/>
                <a:tab pos="14798253" algn="l"/>
              </a:tabLst>
            </a:pPr>
            <a:endParaRPr lang="en-GB" sz="5866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8175929" y="13344113"/>
            <a:ext cx="7744736" cy="330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1778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8175929" y="9914362"/>
            <a:ext cx="8192008" cy="1475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altLang="pt-BR" sz="2489" dirty="0">
                <a:solidFill>
                  <a:schemeClr val="tx1"/>
                </a:solidFill>
                <a:latin typeface="+mn-lt"/>
              </a:rPr>
              <a:t>Nome do(s) Autor(es)</a:t>
            </a:r>
          </a:p>
          <a:p>
            <a:pPr algn="r">
              <a:spcBef>
                <a:spcPct val="50000"/>
              </a:spcBef>
            </a:pPr>
            <a:r>
              <a:rPr lang="pt-BR" altLang="pt-BR" sz="2489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</a:t>
            </a:r>
            <a:r>
              <a:rPr lang="pt-BR" altLang="pt-BR" sz="2489" dirty="0">
                <a:solidFill>
                  <a:schemeClr val="tx1"/>
                </a:solidFill>
                <a:latin typeface="+mn-lt"/>
              </a:rPr>
              <a:t> do(s) Autor(es)</a:t>
            </a:r>
          </a:p>
          <a:p>
            <a:pPr algn="r">
              <a:spcBef>
                <a:spcPct val="50000"/>
              </a:spcBef>
            </a:pPr>
            <a:r>
              <a:rPr lang="pt-BR" altLang="pt-BR" sz="2489" dirty="0">
                <a:solidFill>
                  <a:schemeClr val="tx1"/>
                </a:solidFill>
                <a:latin typeface="+mn-lt"/>
              </a:rPr>
              <a:t>Nome do(s) Autor(es</a:t>
            </a:r>
            <a:r>
              <a:rPr lang="pt-BR" altLang="pt-BR" sz="2489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)</a:t>
            </a:r>
            <a:endParaRPr lang="pt-BR" sz="2489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979148A5-752F-4EF4-9165-4818ABF490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4089"/>
            <a:ext cx="28873820" cy="5301806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EB720AA6-1420-4B0F-952D-F53D8C22EF57}"/>
              </a:ext>
            </a:extLst>
          </p:cNvPr>
          <p:cNvSpPr txBox="1"/>
          <p:nvPr/>
        </p:nvSpPr>
        <p:spPr>
          <a:xfrm>
            <a:off x="6117963" y="41076352"/>
            <a:ext cx="5184005" cy="61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911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REALIZAÇÃO: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="" xmlns:a16="http://schemas.microsoft.com/office/drawing/2014/main" id="{6A68396E-4FFD-41FF-9FC0-89331E69A375}"/>
              </a:ext>
            </a:extLst>
          </p:cNvPr>
          <p:cNvSpPr txBox="1"/>
          <p:nvPr/>
        </p:nvSpPr>
        <p:spPr>
          <a:xfrm>
            <a:off x="16707651" y="41076352"/>
            <a:ext cx="5184005" cy="61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911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APOIO: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="" xmlns:a16="http://schemas.microsoft.com/office/drawing/2014/main" id="{9CE61940-7E10-463E-8FED-CC67EBE8D2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251" y="40894911"/>
            <a:ext cx="5130720" cy="1821404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="" xmlns:a16="http://schemas.microsoft.com/office/drawing/2014/main" id="{1D47DC38-CA49-4B9C-83AE-A956FB8ACF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9653" y="40683266"/>
            <a:ext cx="3293681" cy="230189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FCA541CA-0027-4C1E-9D60-7C68F0B20A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297" y="23693692"/>
            <a:ext cx="4032448" cy="264125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B1D95CDF-EFDE-4BC8-8AAD-17CE66E547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7651" y="23688551"/>
            <a:ext cx="3939685" cy="258049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850</Words>
  <Application>Microsoft Office PowerPoint</Application>
  <PresentationFormat>Personalizar</PresentationFormat>
  <Paragraphs>60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GOVERNO DO ESTADO DO PARÁ UNIVERSIDADE DO ESTADO DO PARÁ PRÓ-RE</dc:title>
  <dc:creator>Lustosa.</dc:creator>
  <cp:lastModifiedBy>ASSP</cp:lastModifiedBy>
  <cp:revision>60</cp:revision>
  <dcterms:modified xsi:type="dcterms:W3CDTF">2017-09-15T21:21:44Z</dcterms:modified>
</cp:coreProperties>
</file>