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58" r:id="rId4"/>
    <p:sldId id="259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14F69-0E5E-4876-9D79-C29CC7EF3C4E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870C-4FF2-4836-BF47-8260800DF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8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D8C-8C45-46C3-B5EE-2B9C5B80BC2B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4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D2CC-6C4B-4C69-88B7-444CBA885BBF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6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803D-1C05-447B-BC0E-C644AF303C68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09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D971-29D3-43D8-B1FD-263ABA6990B0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pt-BR"/>
              <a:t>VIII Semana Acadêmica da UEPA Campus Marabá. 27, 28 e 29 de setembro de 2017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6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BAAB-03A5-48BA-A575-D6B967685FD6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2692904" y="6491808"/>
            <a:ext cx="3677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Jorneduc2016. Fiocruz, Brasília/DF. 22 a 24 de setembro</a:t>
            </a:r>
          </a:p>
        </p:txBody>
      </p:sp>
    </p:spTree>
    <p:extLst>
      <p:ext uri="{BB962C8B-B14F-4D97-AF65-F5344CB8AC3E}">
        <p14:creationId xmlns:p14="http://schemas.microsoft.com/office/powerpoint/2010/main" val="14351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E313-A0BD-48AA-A352-7B99E15D3B82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34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DFAC-8FAC-44FD-A334-9D742E0EA47A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9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00F8-46A8-4FB0-AA33-F79B847DFDE4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05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1A52-5AE4-4D63-B2FF-37A39685EA14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86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9C0B-C778-4DA3-9939-1B511810D139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15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D313-AFFB-4A10-AF38-B1BEF8EFF9DB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3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C450B-05D8-4448-AA8A-A78A94ECB4F7}" type="datetime1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VIII Semana Acadêmica da UEPA Campus Marabá. 27, 28 e 29 de setembro de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18EC-823F-463E-8947-F4AAAE47D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6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>
            <a:spLocks/>
          </p:cNvSpPr>
          <p:nvPr/>
        </p:nvSpPr>
        <p:spPr bwMode="auto">
          <a:xfrm>
            <a:off x="1598613" y="5135599"/>
            <a:ext cx="7005637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fr-CA" altLang="pt-BR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Titula</a:t>
            </a:r>
            <a:r>
              <a:rPr lang="pt-BR" altLang="pt-BR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ção</a:t>
            </a:r>
            <a:r>
              <a:rPr lang="pt-BR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fr-CA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Nome do(</a:t>
            </a:r>
            <a:r>
              <a:rPr lang="pt-BR" altLang="pt-BR" sz="24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pt-BR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 Autor(es)</a:t>
            </a:r>
            <a:r>
              <a:rPr lang="fr-CA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[INSTITUI</a:t>
            </a:r>
            <a:r>
              <a:rPr lang="pt-BR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ÇÃO</a:t>
            </a:r>
            <a:r>
              <a:rPr lang="fr-CA" altLang="pt-B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]</a:t>
            </a:r>
            <a:endParaRPr lang="fr-FR" altLang="pt-B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2"/>
          <p:cNvSpPr txBox="1">
            <a:spLocks noChangeArrowheads="1"/>
          </p:cNvSpPr>
          <p:nvPr/>
        </p:nvSpPr>
        <p:spPr bwMode="auto">
          <a:xfrm>
            <a:off x="1116013" y="3595320"/>
            <a:ext cx="74882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3600" b="1" dirty="0">
                <a:latin typeface="Calibri" panose="020F0502020204030204" pitchFamily="34" charset="0"/>
              </a:rPr>
              <a:t>TÍTULO DO TRABALHO: SUBTÍTULO</a:t>
            </a:r>
            <a:endParaRPr lang="fr-FR" altLang="pt-BR" sz="3600" b="1" dirty="0">
              <a:latin typeface="Calibri" panose="020F0502020204030204" pitchFamily="34" charset="0"/>
            </a:endParaRPr>
          </a:p>
          <a:p>
            <a:pPr eaLnBrk="1" hangingPunct="1"/>
            <a:endParaRPr lang="pt-BR" altLang="pt-BR" dirty="0"/>
          </a:p>
        </p:txBody>
      </p:sp>
      <p:sp>
        <p:nvSpPr>
          <p:cNvPr id="9" name="Retângulo 8"/>
          <p:cNvSpPr/>
          <p:nvPr/>
        </p:nvSpPr>
        <p:spPr>
          <a:xfrm>
            <a:off x="2120348" y="2343685"/>
            <a:ext cx="7452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cap="small" dirty="0">
                <a:solidFill>
                  <a:srgbClr val="005E7D"/>
                </a:solidFill>
                <a:latin typeface="Calibri" panose="020F0502020204030204" pitchFamily="34" charset="0"/>
              </a:rPr>
              <a:t>Sessão de Comunicação</a:t>
            </a:r>
          </a:p>
          <a:p>
            <a:pPr>
              <a:defRPr/>
            </a:pPr>
            <a:r>
              <a:rPr lang="pt-BR" b="1" cap="small" dirty="0">
                <a:solidFill>
                  <a:srgbClr val="005E7D"/>
                </a:solidFill>
                <a:latin typeface="Calibri" panose="020F0502020204030204" pitchFamily="34" charset="0"/>
              </a:rPr>
              <a:t>EIXO: </a:t>
            </a:r>
            <a:r>
              <a:rPr lang="pt-BR" b="1" cap="small" dirty="0">
                <a:solidFill>
                  <a:srgbClr val="FF0000"/>
                </a:solidFill>
                <a:latin typeface="Calibri" panose="020F0502020204030204" pitchFamily="34" charset="0"/>
              </a:rPr>
              <a:t>INSIRA AQUI O NOME DO SEU EIXO</a:t>
            </a:r>
            <a:endParaRPr lang="pt-BR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F8380C5-0506-4A49-8960-FBFD4002A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1604866"/>
          </a:xfrm>
          <a:prstGeom prst="rect">
            <a:avLst/>
          </a:prstGeom>
        </p:spPr>
      </p:pic>
      <p:sp>
        <p:nvSpPr>
          <p:cNvPr id="10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026443" y="6326541"/>
            <a:ext cx="5667375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</p:spTree>
    <p:extLst>
      <p:ext uri="{BB962C8B-B14F-4D97-AF65-F5344CB8AC3E}">
        <p14:creationId xmlns:p14="http://schemas.microsoft.com/office/powerpoint/2010/main" val="11907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663" y="1767735"/>
            <a:ext cx="7886700" cy="4351338"/>
          </a:xfrm>
        </p:spPr>
        <p:txBody>
          <a:bodyPr/>
          <a:lstStyle/>
          <a:p>
            <a:pPr algn="just"/>
            <a:endParaRPr lang="pt-BR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6663" y="569629"/>
            <a:ext cx="8496300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Introdução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0F1F706-6D4F-4469-8DD7-9C98E8C3CB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" y="112639"/>
            <a:ext cx="1205956" cy="950121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01188" y="6354402"/>
            <a:ext cx="4667250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</p:spTree>
    <p:extLst>
      <p:ext uri="{BB962C8B-B14F-4D97-AF65-F5344CB8AC3E}">
        <p14:creationId xmlns:p14="http://schemas.microsoft.com/office/powerpoint/2010/main" val="351321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663" y="1767735"/>
            <a:ext cx="7886700" cy="4351338"/>
          </a:xfrm>
        </p:spPr>
        <p:txBody>
          <a:bodyPr/>
          <a:lstStyle/>
          <a:p>
            <a:pPr algn="just"/>
            <a:endParaRPr lang="pt-BR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6663" y="569629"/>
            <a:ext cx="8496300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Objetivo(s) do trabalho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0F1F706-6D4F-4469-8DD7-9C98E8C3CB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" y="112639"/>
            <a:ext cx="1205956" cy="950121"/>
          </a:xfrm>
          <a:prstGeom prst="rect">
            <a:avLst/>
          </a:prstGeom>
        </p:spPr>
      </p:pic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01188" y="6354402"/>
            <a:ext cx="4667250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</p:spTree>
    <p:extLst>
      <p:ext uri="{BB962C8B-B14F-4D97-AF65-F5344CB8AC3E}">
        <p14:creationId xmlns:p14="http://schemas.microsoft.com/office/powerpoint/2010/main" val="351321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663" y="1767735"/>
            <a:ext cx="7886700" cy="4351338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6663" y="569629"/>
            <a:ext cx="8496300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Metodologia</a:t>
            </a:r>
          </a:p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A53A8A4-6DE0-41D5-A4D3-3C1041F87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" y="112639"/>
            <a:ext cx="1205956" cy="950121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01188" y="6354402"/>
            <a:ext cx="4667250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</p:spTree>
    <p:extLst>
      <p:ext uri="{BB962C8B-B14F-4D97-AF65-F5344CB8AC3E}">
        <p14:creationId xmlns:p14="http://schemas.microsoft.com/office/powerpoint/2010/main" val="22469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663" y="1767735"/>
            <a:ext cx="7886700" cy="4351338"/>
          </a:xfrm>
        </p:spPr>
        <p:txBody>
          <a:bodyPr/>
          <a:lstStyle/>
          <a:p>
            <a:endParaRPr lang="pt-BR" i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6663" y="569629"/>
            <a:ext cx="8496300" cy="127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Resultados e Discussões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11545AF-C6B6-4D25-8502-C5EE23F2D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" y="112639"/>
            <a:ext cx="1205956" cy="950121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096388" y="6356351"/>
            <a:ext cx="4667250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</p:spTree>
    <p:extLst>
      <p:ext uri="{BB962C8B-B14F-4D97-AF65-F5344CB8AC3E}">
        <p14:creationId xmlns:p14="http://schemas.microsoft.com/office/powerpoint/2010/main" val="63686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663" y="1767735"/>
            <a:ext cx="7886700" cy="435133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6663" y="569629"/>
            <a:ext cx="8496300" cy="78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Conclusões/Considerações Finais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sp>
        <p:nvSpPr>
          <p:cNvPr id="8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01188" y="6354402"/>
            <a:ext cx="4667250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4CE5B4E-F6B5-464C-9385-0F34841E27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" y="112639"/>
            <a:ext cx="1205956" cy="9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7644" y="1232179"/>
            <a:ext cx="7514337" cy="417036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 algn="ctr">
              <a:buNone/>
            </a:pPr>
            <a:endParaRPr lang="pt-BR" sz="4400" dirty="0"/>
          </a:p>
          <a:p>
            <a:pPr marL="0" indent="0" algn="r">
              <a:buNone/>
            </a:pPr>
            <a:r>
              <a:rPr lang="pt-BR" sz="4400" dirty="0"/>
              <a:t>Muito obrigado!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6663" y="545409"/>
            <a:ext cx="8496300" cy="78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Contatos</a:t>
            </a:r>
          </a:p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endParaRPr lang="pt-BR" altLang="pt-BR" dirty="0">
              <a:solidFill>
                <a:srgbClr val="005E7D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A064482-D4A6-4B72-8D06-62B8E73F7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" y="112639"/>
            <a:ext cx="1205956" cy="950121"/>
          </a:xfrm>
          <a:prstGeom prst="rect">
            <a:avLst/>
          </a:prstGeom>
        </p:spPr>
      </p:pic>
      <p:sp>
        <p:nvSpPr>
          <p:cNvPr id="7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401187" y="6369604"/>
            <a:ext cx="4667250" cy="365125"/>
          </a:xfrm>
        </p:spPr>
        <p:txBody>
          <a:bodyPr/>
          <a:lstStyle/>
          <a:p>
            <a:r>
              <a:rPr lang="pt-BR" dirty="0"/>
              <a:t>VIII Semana Acadêmica da UEPA Campus Marabá. 27, 28 e 29 de setembro de 2017</a:t>
            </a:r>
          </a:p>
        </p:txBody>
      </p:sp>
    </p:spTree>
    <p:extLst>
      <p:ext uri="{BB962C8B-B14F-4D97-AF65-F5344CB8AC3E}">
        <p14:creationId xmlns:p14="http://schemas.microsoft.com/office/powerpoint/2010/main" val="2236544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7372</TotalTime>
  <Words>171</Words>
  <Application>Microsoft Office PowerPoint</Application>
  <PresentationFormat>Apresentação na tela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Wellington Santos</dc:creator>
  <cp:lastModifiedBy>Aylce Lorena</cp:lastModifiedBy>
  <cp:revision>60</cp:revision>
  <dcterms:created xsi:type="dcterms:W3CDTF">2016-09-16T17:25:34Z</dcterms:created>
  <dcterms:modified xsi:type="dcterms:W3CDTF">2017-09-14T00:20:21Z</dcterms:modified>
</cp:coreProperties>
</file>